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30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E262C-D929-15C4-BBD2-6BBFB706F64A}"/>
              </a:ext>
            </a:extLst>
          </p:cNvPr>
          <p:cNvSpPr>
            <a:spLocks noGrp="1"/>
          </p:cNvSpPr>
          <p:nvPr>
            <p:ph type="ctrTitle"/>
          </p:nvPr>
        </p:nvSpPr>
        <p:spPr>
          <a:xfrm>
            <a:off x="1691640" y="740664"/>
            <a:ext cx="8503920" cy="1197864"/>
          </a:xfrm>
        </p:spPr>
        <p:txBody>
          <a:bodyPr/>
          <a:lstStyle/>
          <a:p>
            <a:r>
              <a:rPr lang="en-US"/>
              <a:t>Cognitive Dissonance Theory</a:t>
            </a:r>
          </a:p>
        </p:txBody>
      </p:sp>
      <p:sp>
        <p:nvSpPr>
          <p:cNvPr id="5" name="Content Placeholder 4">
            <a:extLst>
              <a:ext uri="{FF2B5EF4-FFF2-40B4-BE49-F238E27FC236}">
                <a16:creationId xmlns:a16="http://schemas.microsoft.com/office/drawing/2014/main" id="{2A986459-0C4D-D72D-7E80-642179490407}"/>
              </a:ext>
            </a:extLst>
          </p:cNvPr>
          <p:cNvSpPr>
            <a:spLocks noGrp="1"/>
          </p:cNvSpPr>
          <p:nvPr>
            <p:ph sz="quarter" idx="15"/>
          </p:nvPr>
        </p:nvSpPr>
        <p:spPr>
          <a:xfrm>
            <a:off x="1828800" y="2679192"/>
            <a:ext cx="8531352" cy="3191256"/>
          </a:xfrm>
        </p:spPr>
        <p:txBody>
          <a:bodyPr>
            <a:normAutofit lnSpcReduction="10000"/>
          </a:bodyPr>
          <a:lstStyle/>
          <a:p>
            <a:r>
              <a:rPr lang="en-US"/>
              <a:t>Cognitive dissonance refers to the mental discomfort experienced when an individual holds two or more conflicting beliefs, values, or attitudes. According to Leon Festinger’s theory, people are motivated to reduce this discomfort by changing their beliefs, acquiring new information, or minimizing the importance of the inconsistency. This theory has been widely applied in areas such as decision-making, consumer behavior, and attitude change.</a:t>
            </a:r>
            <a:endParaRPr lang="en-US" dirty="0"/>
          </a:p>
        </p:txBody>
      </p:sp>
      <p:sp>
        <p:nvSpPr>
          <p:cNvPr id="3" name="Slide Number Placeholder 2">
            <a:extLst>
              <a:ext uri="{FF2B5EF4-FFF2-40B4-BE49-F238E27FC236}">
                <a16:creationId xmlns:a16="http://schemas.microsoft.com/office/drawing/2014/main" id="{D852689E-AE00-35CC-F96B-C768FB8E239F}"/>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1</a:t>
            </a:fld>
            <a:endParaRPr lang="en-US" dirty="0"/>
          </a:p>
        </p:txBody>
      </p:sp>
    </p:spTree>
    <p:extLst>
      <p:ext uri="{BB962C8B-B14F-4D97-AF65-F5344CB8AC3E}">
        <p14:creationId xmlns:p14="http://schemas.microsoft.com/office/powerpoint/2010/main" val="2364210940"/>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5621</TotalTime>
  <Words>76</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Bahnschrift</vt:lpstr>
      <vt:lpstr>Calibri</vt:lpstr>
      <vt:lpstr>Tw Cen MT</vt:lpstr>
      <vt:lpstr>Custom</vt:lpstr>
      <vt:lpstr>Cognitive Dissonance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4</cp:revision>
  <dcterms:created xsi:type="dcterms:W3CDTF">2021-09-07T04:41:26Z</dcterms:created>
  <dcterms:modified xsi:type="dcterms:W3CDTF">2025-05-10T09:39:59Z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