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Cognitive Dissonance 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Cognitive dissonance refers to the </a:t>
            </a:r>
            <a:r>
              <a:rPr lang="en-US">
                <a:solidFill>
                  <a:srgbClr val="0000FF"/>
                </a:solidFill>
                <a:latin typeface="Tw Cen MT" panose="020B0602020104020603" pitchFamily="34" charset="0"/>
              </a:rPr>
              <a:t>mental discomfort experienced when an individual holds two or more conflicting beliefs, values, or attitudes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 According to Leon Festinger’s theory, people are </a:t>
            </a:r>
            <a:r>
              <a:rPr lang="en-US">
                <a:solidFill>
                  <a:srgbClr val="0000FF"/>
                </a:solidFill>
                <a:latin typeface="Tw Cen MT" panose="020B0602020104020603" pitchFamily="34" charset="0"/>
              </a:rPr>
              <a:t>motivated to reduce this discomfort by changing their beliefs, acquiring new information, or minimizing the importance of the inconsistency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 This theory has been </a:t>
            </a:r>
            <a:r>
              <a:rPr lang="en-US">
                <a:solidFill>
                  <a:srgbClr val="0000FF"/>
                </a:solidFill>
                <a:latin typeface="Tw Cen MT" panose="020B0602020104020603" pitchFamily="34" charset="0"/>
              </a:rPr>
              <a:t>widely applied in areas such as decision-making, consumer behavior, and attitude change</a:t>
            </a:r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.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689E-AE00-35CC-F96B-C768FB8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5621</TotalTime>
  <Words>76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Cognitive Dissonance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5</cp:revision>
  <dcterms:created xsi:type="dcterms:W3CDTF">2021-09-07T04:41:26Z</dcterms:created>
  <dcterms:modified xsi:type="dcterms:W3CDTF">2025-05-10T09:40:56Z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