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t>Task for slide 2 could not be performed: Slide 2 does not exist in this presentation (only 1 slide(s) found).</a:t>
            </a:r>
          </a:p>
        </p:txBody>
      </p:sp>
      <p:sp>
        <p:nvSpPr>
          <p:cNvPr id="4" name="슬라이드 번호 개체 틀 3"/>
          <p:cNvSpPr>
            <a:spLocks noGrp="1"/>
          </p:cNvSpPr>
          <p:nvPr>
            <p:ph type="sldNum" sz="quarter" idx="5"/>
          </p:nvPr>
        </p:nvSpPr>
        <p:spPr/>
        <p:txBody>
          <a:bodyPr/>
          <a:lstStyle/>
          <a:p>
            <a:fld id="{DDE82FD2-F864-2E4E-ACF0-2DBC196A7066}" type="slidenum">
              <a:rPr lang="en-US" smtClean="0"/>
              <a:t>1</a:t>
            </a:fld>
            <a:endParaRPr lang="en-US" dirty="0"/>
          </a:p>
        </p:txBody>
      </p:sp>
    </p:spTree>
    <p:extLst>
      <p:ext uri="{BB962C8B-B14F-4D97-AF65-F5344CB8AC3E}">
        <p14:creationId xmlns:p14="http://schemas.microsoft.com/office/powerpoint/2010/main" val="1119356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1</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5624</TotalTime>
  <Words>103</Words>
  <Application>Microsoft Office PowerPoint</Application>
  <PresentationFormat>와이드스크린</PresentationFormat>
  <Paragraphs>5</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2025-05-10T09:44:29Z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