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Cognitive Dissonance Theory</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828800" y="2679192"/>
            <a:ext cx="8531352" cy="3191256"/>
          </a:xfrm>
        </p:spPr>
        <p:txBody>
          <a:bodyPr>
            <a:normAutofit lnSpcReduction="10000"/>
          </a:bodyPr>
          <a:lstStyle/>
          <a:p>
            <a:r>
              <a:rPr lang="en-US"/>
              <a:t>Cognitive dissonance refers to the mental discomfort experienced when an individual holds two or more conflicting beliefs, values, or attitudes. According to Leon Festinger’s theory, people are motivated to reduce this discomfort by changing their beliefs, acquiring new information, or minimizing the importance of the inconsistency. This theory has been widely applied in areas such as decision-making, consumer behavior, and attitude change.</a:t>
            </a:r>
            <a:endParaRPr lang="en-US"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1</a:t>
            </a:fld>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5621</TotalTime>
  <Words>76</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Cognitive Dissonance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4</cp:revision>
  <dcterms:created xsi:type="dcterms:W3CDTF">2021-09-07T04:41:26Z</dcterms:created>
  <dcterms:modified xsi:type="dcterms:W3CDTF">2025-05-10T06:58:58Z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