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8"/>
  </p:notesMasterIdLst>
  <p:sldIdLst>
    <p:sldId id="297" r:id="rId5"/>
    <p:sldId id="298" r:id="rId6"/>
    <p:sldId id="30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F9EB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6" y="12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CF68BC-C0C1-4740-B1BC-01AF8EFFB980}"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82FD2-F864-2E4E-ACF0-2DBC196A7066}" type="slidenum">
              <a:rPr lang="en-US" smtClean="0"/>
              <a:t>‹#›</a:t>
            </a:fld>
            <a:endParaRPr lang="en-US" dirty="0"/>
          </a:p>
        </p:txBody>
      </p:sp>
    </p:spTree>
    <p:extLst>
      <p:ext uri="{BB962C8B-B14F-4D97-AF65-F5344CB8AC3E}">
        <p14:creationId xmlns:p14="http://schemas.microsoft.com/office/powerpoint/2010/main" val="4107142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0963ED7B-F282-42DA-DF6C-E1A22A0963AD}"/>
              </a:ext>
            </a:extLst>
          </p:cNvPr>
          <p:cNvCxnSpPr>
            <a:cxnSpLocks/>
          </p:cNvCxnSpPr>
          <p:nvPr userDrawn="1"/>
        </p:nvCxnSpPr>
        <p:spPr>
          <a:xfrm flipH="1" flipV="1">
            <a:off x="5861535" y="0"/>
            <a:ext cx="1556021" cy="646938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3E5A8C65-DAAF-1BA1-B402-11FC946C6096}"/>
              </a:ext>
            </a:extLst>
          </p:cNvPr>
          <p:cNvSpPr>
            <a:spLocks noGrp="1"/>
          </p:cNvSpPr>
          <p:nvPr>
            <p:ph type="pic" sz="quarter" idx="10"/>
          </p:nvPr>
        </p:nvSpPr>
        <p:spPr>
          <a:xfrm flipH="1">
            <a:off x="0" y="0"/>
            <a:ext cx="7024495" cy="6858000"/>
          </a:xfrm>
          <a:custGeom>
            <a:avLst/>
            <a:gdLst>
              <a:gd name="connsiteX0" fmla="*/ 7024495 w 7024495"/>
              <a:gd name="connsiteY0" fmla="*/ 0 h 6858000"/>
              <a:gd name="connsiteX1" fmla="*/ 1701752 w 7024495"/>
              <a:gd name="connsiteY1" fmla="*/ 0 h 6858000"/>
              <a:gd name="connsiteX2" fmla="*/ 0 w 7024495"/>
              <a:gd name="connsiteY2" fmla="*/ 6837396 h 6858000"/>
              <a:gd name="connsiteX3" fmla="*/ 0 w 7024495"/>
              <a:gd name="connsiteY3" fmla="*/ 6858000 h 6858000"/>
              <a:gd name="connsiteX4" fmla="*/ 7024495 w 7024495"/>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24495" h="6858000">
                <a:moveTo>
                  <a:pt x="7024495" y="0"/>
                </a:moveTo>
                <a:lnTo>
                  <a:pt x="1701752" y="0"/>
                </a:lnTo>
                <a:lnTo>
                  <a:pt x="0" y="6837396"/>
                </a:lnTo>
                <a:lnTo>
                  <a:pt x="0" y="6858000"/>
                </a:lnTo>
                <a:lnTo>
                  <a:pt x="7024495" y="6858000"/>
                </a:lnTo>
                <a:close/>
              </a:path>
            </a:pathLst>
          </a:custGeom>
        </p:spPr>
        <p:txBody>
          <a:bodyPr wrap="square" anchor="t">
            <a:noAutofit/>
          </a:bodyPr>
          <a:lstStyle>
            <a:lvl1pPr marL="0" indent="0" algn="ctr">
              <a:buNone/>
              <a:defRPr/>
            </a:lvl1pPr>
          </a:lstStyle>
          <a:p>
            <a:endParaRPr lang="en-US" dirty="0"/>
          </a:p>
        </p:txBody>
      </p:sp>
      <p:sp>
        <p:nvSpPr>
          <p:cNvPr id="6" name="Title 5">
            <a:extLst>
              <a:ext uri="{FF2B5EF4-FFF2-40B4-BE49-F238E27FC236}">
                <a16:creationId xmlns:a16="http://schemas.microsoft.com/office/drawing/2014/main" id="{D181CB1F-4A11-0F01-BFFC-C34C900A30BA}"/>
              </a:ext>
            </a:extLst>
          </p:cNvPr>
          <p:cNvSpPr>
            <a:spLocks noGrp="1"/>
          </p:cNvSpPr>
          <p:nvPr>
            <p:ph type="title"/>
          </p:nvPr>
        </p:nvSpPr>
        <p:spPr>
          <a:xfrm>
            <a:off x="4078706" y="2456733"/>
            <a:ext cx="8124873" cy="1639939"/>
          </a:xfrm>
          <a:custGeom>
            <a:avLst/>
            <a:gdLst>
              <a:gd name="connsiteX0" fmla="*/ 0 w 8124873"/>
              <a:gd name="connsiteY0" fmla="*/ 0 h 1639939"/>
              <a:gd name="connsiteX1" fmla="*/ 7391297 w 8124873"/>
              <a:gd name="connsiteY1" fmla="*/ 0 h 1639939"/>
              <a:gd name="connsiteX2" fmla="*/ 7794750 w 8124873"/>
              <a:gd name="connsiteY2" fmla="*/ 0 h 1639939"/>
              <a:gd name="connsiteX3" fmla="*/ 8124873 w 8124873"/>
              <a:gd name="connsiteY3" fmla="*/ 0 h 1639939"/>
              <a:gd name="connsiteX4" fmla="*/ 8124873 w 8124873"/>
              <a:gd name="connsiteY4" fmla="*/ 1639939 h 1639939"/>
              <a:gd name="connsiteX5" fmla="*/ 7391297 w 8124873"/>
              <a:gd name="connsiteY5" fmla="*/ 1639939 h 1639939"/>
              <a:gd name="connsiteX6" fmla="*/ 7391297 w 8124873"/>
              <a:gd name="connsiteY6" fmla="*/ 1639938 h 1639939"/>
              <a:gd name="connsiteX7" fmla="*/ 318542 w 8124873"/>
              <a:gd name="connsiteY7" fmla="*/ 1639938 h 1639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4873" h="1639939">
                <a:moveTo>
                  <a:pt x="0" y="0"/>
                </a:moveTo>
                <a:lnTo>
                  <a:pt x="7391297" y="0"/>
                </a:lnTo>
                <a:lnTo>
                  <a:pt x="7794750" y="0"/>
                </a:lnTo>
                <a:lnTo>
                  <a:pt x="8124873" y="0"/>
                </a:lnTo>
                <a:lnTo>
                  <a:pt x="8124873" y="1639939"/>
                </a:lnTo>
                <a:lnTo>
                  <a:pt x="7391297" y="1639939"/>
                </a:lnTo>
                <a:lnTo>
                  <a:pt x="7391297" y="1639938"/>
                </a:lnTo>
                <a:lnTo>
                  <a:pt x="318542" y="1639938"/>
                </a:lnTo>
                <a:close/>
              </a:path>
            </a:pathLst>
          </a:custGeom>
          <a:solidFill>
            <a:schemeClr val="accent2"/>
          </a:solidFill>
        </p:spPr>
        <p:txBody>
          <a:bodyPr wrap="square" lIns="320040" rIns="914400">
            <a:noAutofit/>
          </a:bodyPr>
          <a:lstStyle>
            <a:lvl1pPr algn="r">
              <a:defRPr sz="3200" cap="all" spc="30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543800" y="4398264"/>
            <a:ext cx="3913632" cy="2066544"/>
          </a:xfrm>
        </p:spPr>
        <p:txBody>
          <a:bodyPr>
            <a:normAutofit/>
          </a:bodyPr>
          <a:lstStyle>
            <a:lvl1pPr marL="0" indent="0" algn="r">
              <a:buNone/>
              <a:defRPr sz="2400" spc="14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331702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772D93E-C550-4461-E6B7-EBCA7CAEC8DF}"/>
              </a:ext>
            </a:extLst>
          </p:cNvPr>
          <p:cNvCxnSpPr>
            <a:cxnSpLocks/>
          </p:cNvCxnSpPr>
          <p:nvPr userDrawn="1"/>
        </p:nvCxnSpPr>
        <p:spPr>
          <a:xfrm rot="10800000" flipV="1">
            <a:off x="0" y="0"/>
            <a:ext cx="1006763" cy="345141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itle 21">
            <a:extLst>
              <a:ext uri="{FF2B5EF4-FFF2-40B4-BE49-F238E27FC236}">
                <a16:creationId xmlns:a16="http://schemas.microsoft.com/office/drawing/2014/main" id="{3A7F7468-D0CF-4B30-965A-D9066D6C288F}"/>
              </a:ext>
            </a:extLst>
          </p:cNvPr>
          <p:cNvSpPr>
            <a:spLocks noGrp="1"/>
          </p:cNvSpPr>
          <p:nvPr>
            <p:ph type="ctrTitle"/>
          </p:nvPr>
        </p:nvSpPr>
        <p:spPr>
          <a:xfrm>
            <a:off x="6610" y="824686"/>
            <a:ext cx="715415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914400" rIns="0" anchor="ctr">
            <a:noAutofit/>
          </a:bodyPr>
          <a:lstStyle>
            <a:lvl1pPr algn="l">
              <a:lnSpc>
                <a:spcPct val="100000"/>
              </a:lnSpc>
              <a:defRPr sz="3200" cap="all" spc="300" baseline="0">
                <a:solidFill>
                  <a:schemeClr val="bg1"/>
                </a:solidFill>
                <a:latin typeface="+mj-lt"/>
              </a:defRPr>
            </a:lvl1pPr>
          </a:lstStyle>
          <a:p>
            <a:endParaRPr lang="en-US" dirty="0"/>
          </a:p>
        </p:txBody>
      </p:sp>
      <p:sp>
        <p:nvSpPr>
          <p:cNvPr id="8" name="Content Placeholder 27">
            <a:extLst>
              <a:ext uri="{FF2B5EF4-FFF2-40B4-BE49-F238E27FC236}">
                <a16:creationId xmlns:a16="http://schemas.microsoft.com/office/drawing/2014/main" id="{F44119C9-6F5C-7546-AD19-0BF20ADDC75A}"/>
              </a:ext>
            </a:extLst>
          </p:cNvPr>
          <p:cNvSpPr>
            <a:spLocks noGrp="1"/>
          </p:cNvSpPr>
          <p:nvPr>
            <p:ph sz="quarter" idx="16"/>
          </p:nvPr>
        </p:nvSpPr>
        <p:spPr>
          <a:xfrm>
            <a:off x="7955280" y="822960"/>
            <a:ext cx="3447288" cy="1636776"/>
          </a:xfrm>
        </p:spPr>
        <p:txBody>
          <a:bodyPr/>
          <a:lstStyle>
            <a:lvl1pPr marL="0" indent="0" algn="l">
              <a:lnSpc>
                <a:spcPct val="90000"/>
              </a:lnSpc>
              <a:buNone/>
              <a:defRPr sz="1800" b="0" i="0" cap="none" spc="100" baseline="0">
                <a:solidFill>
                  <a:schemeClr val="tx1"/>
                </a:solidFill>
              </a:defRPr>
            </a:lvl1pPr>
            <a:lvl2pPr marL="0" indent="0" algn="l">
              <a:lnSpc>
                <a:spcPct val="90000"/>
              </a:lnSpc>
              <a:spcBef>
                <a:spcPts val="1000"/>
              </a:spcBef>
              <a:buNone/>
              <a:defRPr sz="1800" spc="100">
                <a:solidFill>
                  <a:schemeClr val="tx1"/>
                </a:solidFill>
              </a:defRPr>
            </a:lvl2pPr>
            <a:lvl3pPr marL="283464" indent="-283464" algn="l">
              <a:lnSpc>
                <a:spcPct val="90000"/>
              </a:lnSpc>
              <a:spcBef>
                <a:spcPts val="1000"/>
              </a:spcBef>
              <a:defRPr sz="1800" spc="100">
                <a:solidFill>
                  <a:schemeClr val="tx1"/>
                </a:solidFill>
              </a:defRPr>
            </a:lvl3pPr>
            <a:lvl4pPr marL="1097280" indent="-347472" algn="l">
              <a:lnSpc>
                <a:spcPct val="100000"/>
              </a:lnSpc>
              <a:defRPr sz="1600">
                <a:solidFill>
                  <a:schemeClr val="tx1"/>
                </a:solidFill>
              </a:defRPr>
            </a:lvl4pPr>
            <a:lvl5pPr marL="1463040" indent="-347472" algn="l">
              <a:lnSpc>
                <a:spcPct val="100000"/>
              </a:lnSpc>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640080" y="2834640"/>
            <a:ext cx="10963656" cy="3364992"/>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C383A65A-D347-71C9-F4A2-8F5D4497FD4D}"/>
              </a:ext>
            </a:extLst>
          </p:cNvPr>
          <p:cNvCxnSpPr>
            <a:cxnSpLocks/>
          </p:cNvCxnSpPr>
          <p:nvPr userDrawn="1"/>
        </p:nvCxnSpPr>
        <p:spPr>
          <a:xfrm flipH="1">
            <a:off x="10402380" y="745435"/>
            <a:ext cx="1783010" cy="611256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Date Placeholder 8">
            <a:extLst>
              <a:ext uri="{FF2B5EF4-FFF2-40B4-BE49-F238E27FC236}">
                <a16:creationId xmlns:a16="http://schemas.microsoft.com/office/drawing/2014/main" id="{4A08CD67-7152-A02B-8A2F-B44E9CCAD7F9}"/>
              </a:ext>
            </a:extLst>
          </p:cNvPr>
          <p:cNvSpPr>
            <a:spLocks noGrp="1"/>
          </p:cNvSpPr>
          <p:nvPr>
            <p:ph type="dt" sz="half" idx="17"/>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341E31B1-712C-1978-83E4-9E3ECD078436}"/>
              </a:ext>
            </a:extLst>
          </p:cNvPr>
          <p:cNvSpPr>
            <a:spLocks noGrp="1"/>
          </p:cNvSpPr>
          <p:nvPr>
            <p:ph type="ftr" sz="quarter" idx="18"/>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9D591037-E4B7-3E09-BA80-2781FA313B2B}"/>
              </a:ext>
            </a:extLst>
          </p:cNvPr>
          <p:cNvSpPr>
            <a:spLocks noGrp="1"/>
          </p:cNvSpPr>
          <p:nvPr>
            <p:ph type="sldNum" sz="quarter" idx="19"/>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46017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5DB38D4-7FDC-CF1E-11BB-77F17318EA0F}"/>
              </a:ext>
            </a:extLst>
          </p:cNvPr>
          <p:cNvCxnSpPr>
            <a:cxnSpLocks/>
          </p:cNvCxnSpPr>
          <p:nvPr userDrawn="1"/>
        </p:nvCxnSpPr>
        <p:spPr>
          <a:xfrm>
            <a:off x="11358643" y="-1"/>
            <a:ext cx="815945" cy="2658258"/>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Title 24">
            <a:extLst>
              <a:ext uri="{FF2B5EF4-FFF2-40B4-BE49-F238E27FC236}">
                <a16:creationId xmlns:a16="http://schemas.microsoft.com/office/drawing/2014/main" id="{DD9C70C7-DFF6-E2A2-DE7B-BC92ABB79139}"/>
              </a:ext>
            </a:extLst>
          </p:cNvPr>
          <p:cNvSpPr>
            <a:spLocks noGrp="1"/>
          </p:cNvSpPr>
          <p:nvPr>
            <p:ph type="title"/>
          </p:nvPr>
        </p:nvSpPr>
        <p:spPr>
          <a:xfrm>
            <a:off x="0" y="824684"/>
            <a:ext cx="11605600" cy="1639937"/>
          </a:xfrm>
          <a:custGeom>
            <a:avLst/>
            <a:gdLst>
              <a:gd name="connsiteX0" fmla="*/ 0 w 11605600"/>
              <a:gd name="connsiteY0" fmla="*/ 0 h 1639937"/>
              <a:gd name="connsiteX1" fmla="*/ 11094087 w 11605600"/>
              <a:gd name="connsiteY1" fmla="*/ 0 h 1639937"/>
              <a:gd name="connsiteX2" fmla="*/ 11605600 w 11605600"/>
              <a:gd name="connsiteY2" fmla="*/ 1639937 h 1639937"/>
              <a:gd name="connsiteX3" fmla="*/ 0 w 11605600"/>
              <a:gd name="connsiteY3" fmla="*/ 1639937 h 1639937"/>
            </a:gdLst>
            <a:ahLst/>
            <a:cxnLst>
              <a:cxn ang="0">
                <a:pos x="connsiteX0" y="connsiteY0"/>
              </a:cxn>
              <a:cxn ang="0">
                <a:pos x="connsiteX1" y="connsiteY1"/>
              </a:cxn>
              <a:cxn ang="0">
                <a:pos x="connsiteX2" y="connsiteY2"/>
              </a:cxn>
              <a:cxn ang="0">
                <a:pos x="connsiteX3" y="connsiteY3"/>
              </a:cxn>
            </a:cxnLst>
            <a:rect l="l" t="t" r="r" b="b"/>
            <a:pathLst>
              <a:path w="11605600" h="1639937">
                <a:moveTo>
                  <a:pt x="0" y="0"/>
                </a:moveTo>
                <a:lnTo>
                  <a:pt x="11094087" y="0"/>
                </a:lnTo>
                <a:lnTo>
                  <a:pt x="11605600" y="1639937"/>
                </a:lnTo>
                <a:lnTo>
                  <a:pt x="0" y="1639937"/>
                </a:lnTo>
                <a:close/>
              </a:path>
            </a:pathLst>
          </a:custGeom>
          <a:solidFill>
            <a:schemeClr val="accent2"/>
          </a:solidFill>
        </p:spPr>
        <p:txBody>
          <a:bodyPr wrap="square" lIns="914400">
            <a:noAutofit/>
          </a:bodyPr>
          <a:lstStyle>
            <a:lvl1pPr>
              <a:defRPr sz="3200" cap="all" spc="300" baseline="0">
                <a:solidFill>
                  <a:schemeClr val="bg1"/>
                </a:solidFill>
              </a:defRPr>
            </a:lvl1pPr>
          </a:lstStyle>
          <a:p>
            <a:r>
              <a:rPr lang="en-US" dirty="0"/>
              <a:t>Click to edit Master title style</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640080" y="2834640"/>
            <a:ext cx="10963656" cy="3364992"/>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Date Placeholder 26">
            <a:extLst>
              <a:ext uri="{FF2B5EF4-FFF2-40B4-BE49-F238E27FC236}">
                <a16:creationId xmlns:a16="http://schemas.microsoft.com/office/drawing/2014/main" id="{DA7886EF-42A0-8181-94BD-571DD643FAE5}"/>
              </a:ext>
            </a:extLst>
          </p:cNvPr>
          <p:cNvSpPr>
            <a:spLocks noGrp="1"/>
          </p:cNvSpPr>
          <p:nvPr>
            <p:ph type="dt" sz="half" idx="16"/>
          </p:nvPr>
        </p:nvSpPr>
        <p:spPr/>
        <p:txBody>
          <a:bodyPr/>
          <a:lstStyle/>
          <a:p>
            <a:r>
              <a:rPr lang="en-US"/>
              <a:t>20XX</a:t>
            </a:r>
            <a:endParaRPr lang="en-US" dirty="0"/>
          </a:p>
        </p:txBody>
      </p:sp>
      <p:sp>
        <p:nvSpPr>
          <p:cNvPr id="28" name="Footer Placeholder 27">
            <a:extLst>
              <a:ext uri="{FF2B5EF4-FFF2-40B4-BE49-F238E27FC236}">
                <a16:creationId xmlns:a16="http://schemas.microsoft.com/office/drawing/2014/main" id="{F0088F06-F129-FC4D-62B9-F84E6E9D71FD}"/>
              </a:ext>
            </a:extLst>
          </p:cNvPr>
          <p:cNvSpPr>
            <a:spLocks noGrp="1"/>
          </p:cNvSpPr>
          <p:nvPr>
            <p:ph type="ftr" sz="quarter" idx="17"/>
          </p:nvPr>
        </p:nvSpPr>
        <p:spPr/>
        <p:txBody>
          <a:bodyPr/>
          <a:lstStyle/>
          <a:p>
            <a:r>
              <a:rPr lang="en-US" dirty="0"/>
              <a:t>PRESENTATION TITLE</a:t>
            </a:r>
          </a:p>
        </p:txBody>
      </p:sp>
      <p:sp>
        <p:nvSpPr>
          <p:cNvPr id="30" name="Slide Number Placeholder 29">
            <a:extLst>
              <a:ext uri="{FF2B5EF4-FFF2-40B4-BE49-F238E27FC236}">
                <a16:creationId xmlns:a16="http://schemas.microsoft.com/office/drawing/2014/main" id="{FD5AF822-23A2-2003-F247-1F8A8971B638}"/>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05709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dark">
    <p:bg>
      <p:bgPr>
        <a:solidFill>
          <a:schemeClr val="accent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58662D7-CF46-F937-6492-FE3D6164B073}"/>
              </a:ext>
            </a:extLst>
          </p:cNvPr>
          <p:cNvSpPr>
            <a:spLocks noGrp="1"/>
          </p:cNvSpPr>
          <p:nvPr>
            <p:ph type="ctrTitle"/>
          </p:nvPr>
        </p:nvSpPr>
        <p:spPr>
          <a:xfrm>
            <a:off x="0" y="864409"/>
            <a:ext cx="10308779" cy="1639937"/>
          </a:xfrm>
          <a:custGeom>
            <a:avLst/>
            <a:gdLst>
              <a:gd name="connsiteX0" fmla="*/ 0 w 10191549"/>
              <a:gd name="connsiteY0" fmla="*/ 0 h 1639937"/>
              <a:gd name="connsiteX1" fmla="*/ 135109 w 10191549"/>
              <a:gd name="connsiteY1" fmla="*/ 0 h 1639937"/>
              <a:gd name="connsiteX2" fmla="*/ 826338 w 10191549"/>
              <a:gd name="connsiteY2" fmla="*/ 0 h 1639937"/>
              <a:gd name="connsiteX3" fmla="*/ 9743633 w 10191549"/>
              <a:gd name="connsiteY3" fmla="*/ 0 h 1639937"/>
              <a:gd name="connsiteX4" fmla="*/ 10191549 w 10191549"/>
              <a:gd name="connsiteY4" fmla="*/ 1639937 h 1639937"/>
              <a:gd name="connsiteX5" fmla="*/ 826338 w 10191549"/>
              <a:gd name="connsiteY5" fmla="*/ 1639937 h 1639937"/>
              <a:gd name="connsiteX6" fmla="*/ 583025 w 10191549"/>
              <a:gd name="connsiteY6" fmla="*/ 1639937 h 1639937"/>
              <a:gd name="connsiteX7" fmla="*/ 0 w 10191549"/>
              <a:gd name="connsiteY7" fmla="*/ 1639937 h 163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91549" h="1639937">
                <a:moveTo>
                  <a:pt x="0" y="0"/>
                </a:moveTo>
                <a:lnTo>
                  <a:pt x="135109" y="0"/>
                </a:lnTo>
                <a:lnTo>
                  <a:pt x="826338" y="0"/>
                </a:lnTo>
                <a:lnTo>
                  <a:pt x="9743633" y="0"/>
                </a:lnTo>
                <a:lnTo>
                  <a:pt x="10191549" y="1639937"/>
                </a:lnTo>
                <a:lnTo>
                  <a:pt x="826338" y="1639937"/>
                </a:lnTo>
                <a:lnTo>
                  <a:pt x="583025" y="1639937"/>
                </a:lnTo>
                <a:lnTo>
                  <a:pt x="0" y="1639937"/>
                </a:lnTo>
                <a:close/>
              </a:path>
            </a:pathLst>
          </a:custGeom>
          <a:solidFill>
            <a:schemeClr val="bg1"/>
          </a:solidFill>
        </p:spPr>
        <p:txBody>
          <a:bodyPr wrap="square" lIns="914400" rIns="274320" anchor="ctr">
            <a:noAutofit/>
          </a:bodyPr>
          <a:lstStyle>
            <a:lvl1pPr algn="l">
              <a:defRPr sz="3200" cap="all" spc="300" baseline="0">
                <a:solidFill>
                  <a:schemeClr val="accent2"/>
                </a:solidFill>
                <a:latin typeface="+mj-lt"/>
              </a:defRPr>
            </a:lvl1pPr>
          </a:lstStyle>
          <a:p>
            <a:endParaRPr lang="en-US" dirty="0"/>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07208"/>
            <a:ext cx="2962656"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Font typeface="+mj-lt"/>
              <a:buNone/>
              <a:defRPr sz="1800" spc="100">
                <a:solidFill>
                  <a:schemeClr val="bg1"/>
                </a:solidFill>
              </a:defRPr>
            </a:lvl2pPr>
            <a:lvl3pPr marL="283464" indent="-283464">
              <a:lnSpc>
                <a:spcPct val="100000"/>
              </a:lnSpc>
              <a:spcBef>
                <a:spcPts val="1000"/>
              </a:spcBef>
              <a:buFont typeface="Arial" panose="020B0604020202020204" pitchFamily="34" charset="0"/>
              <a:buChar char="•"/>
              <a:defRPr sz="1800" spc="100">
                <a:solidFill>
                  <a:schemeClr val="bg1"/>
                </a:solidFill>
              </a:defRPr>
            </a:lvl3pPr>
            <a:lvl4pPr marL="548640" indent="-283464">
              <a:lnSpc>
                <a:spcPct val="100000"/>
              </a:lnSpc>
              <a:buFont typeface="Arial" panose="020B0604020202020204" pitchFamily="34" charset="0"/>
              <a:buChar char="•"/>
              <a:defRPr sz="1600" spc="100">
                <a:solidFill>
                  <a:schemeClr val="bg1"/>
                </a:solidFill>
              </a:defRPr>
            </a:lvl4pPr>
            <a:lvl5pPr marL="825246" indent="-285750">
              <a:lnSpc>
                <a:spcPct val="100000"/>
              </a:lnSpc>
              <a:buFont typeface="Arial" panose="020B0604020202020204" pitchFamily="34" charset="0"/>
              <a:buChar char="•"/>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4526280" y="2807208"/>
            <a:ext cx="5870448" cy="3776472"/>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548640" indent="-283464">
              <a:lnSpc>
                <a:spcPct val="100000"/>
              </a:lnSpc>
              <a:defRPr sz="1600" spc="100">
                <a:solidFill>
                  <a:schemeClr val="bg1"/>
                </a:solidFill>
              </a:defRPr>
            </a:lvl4pPr>
            <a:lvl5pPr marL="82296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27B84AAD-AEFA-72DF-A9D3-B05DB73AA347}"/>
              </a:ext>
            </a:extLst>
          </p:cNvPr>
          <p:cNvCxnSpPr>
            <a:cxnSpLocks/>
          </p:cNvCxnSpPr>
          <p:nvPr userDrawn="1"/>
        </p:nvCxnSpPr>
        <p:spPr>
          <a:xfrm flipH="1" flipV="1">
            <a:off x="10390909" y="0"/>
            <a:ext cx="1801091" cy="56378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25647ABC-651C-24EE-FF93-479691A878C2}"/>
              </a:ext>
            </a:extLst>
          </p:cNvPr>
          <p:cNvCxnSpPr>
            <a:cxnSpLocks/>
          </p:cNvCxnSpPr>
          <p:nvPr userDrawn="1"/>
        </p:nvCxnSpPr>
        <p:spPr>
          <a:xfrm flipH="1" flipV="1">
            <a:off x="0" y="3641100"/>
            <a:ext cx="1269089" cy="32169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4F24174A-AF61-B3ED-D2D3-D4907E76EFD6}"/>
              </a:ext>
            </a:extLst>
          </p:cNvPr>
          <p:cNvSpPr>
            <a:spLocks noGrp="1"/>
          </p:cNvSpPr>
          <p:nvPr>
            <p:ph type="dt" sz="half" idx="17"/>
          </p:nvPr>
        </p:nvSpPr>
        <p:spPr/>
        <p:txBody>
          <a:bodyPr/>
          <a:lstStyle>
            <a:lvl1pPr>
              <a:defRPr>
                <a:solidFill>
                  <a:schemeClr val="bg1"/>
                </a:solidFill>
              </a:defRPr>
            </a:lvl1pPr>
          </a:lstStyle>
          <a:p>
            <a:r>
              <a:rPr lang="en-US" dirty="0"/>
              <a:t>20XX</a:t>
            </a:r>
          </a:p>
        </p:txBody>
      </p:sp>
      <p:sp>
        <p:nvSpPr>
          <p:cNvPr id="8" name="Footer Placeholder 7">
            <a:extLst>
              <a:ext uri="{FF2B5EF4-FFF2-40B4-BE49-F238E27FC236}">
                <a16:creationId xmlns:a16="http://schemas.microsoft.com/office/drawing/2014/main" id="{6D7635B1-52DB-F4F3-C150-16E791979B6B}"/>
              </a:ext>
            </a:extLst>
          </p:cNvPr>
          <p:cNvSpPr>
            <a:spLocks noGrp="1"/>
          </p:cNvSpPr>
          <p:nvPr>
            <p:ph type="ftr" sz="quarter" idx="18"/>
          </p:nvPr>
        </p:nvSpPr>
        <p:spPr/>
        <p:txBody>
          <a:bodyPr/>
          <a:lstStyle>
            <a:lvl1pPr>
              <a:defRPr>
                <a:solidFill>
                  <a:schemeClr val="bg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3BE7E41-6985-1806-6624-980D9A9DCBF4}"/>
              </a:ext>
            </a:extLst>
          </p:cNvPr>
          <p:cNvSpPr>
            <a:spLocks noGrp="1"/>
          </p:cNvSpPr>
          <p:nvPr>
            <p:ph type="sldNum" sz="quarter" idx="19"/>
          </p:nvPr>
        </p:nvSpPr>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08509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2AF3450-104B-47D0-B01B-DC08566F9D2C}"/>
              </a:ext>
            </a:extLst>
          </p:cNvPr>
          <p:cNvSpPr>
            <a:spLocks noGrp="1"/>
          </p:cNvSpPr>
          <p:nvPr>
            <p:ph type="pic" sz="quarter" idx="10"/>
          </p:nvPr>
        </p:nvSpPr>
        <p:spPr>
          <a:xfrm>
            <a:off x="3686175" y="0"/>
            <a:ext cx="8505825" cy="6858000"/>
          </a:xfrm>
          <a:custGeom>
            <a:avLst/>
            <a:gdLst>
              <a:gd name="connsiteX0" fmla="*/ 1701752 w 8505825"/>
              <a:gd name="connsiteY0" fmla="*/ 0 h 6858000"/>
              <a:gd name="connsiteX1" fmla="*/ 8505825 w 8505825"/>
              <a:gd name="connsiteY1" fmla="*/ 0 h 6858000"/>
              <a:gd name="connsiteX2" fmla="*/ 8505825 w 8505825"/>
              <a:gd name="connsiteY2" fmla="*/ 6858000 h 6858000"/>
              <a:gd name="connsiteX3" fmla="*/ 0 w 8505825"/>
              <a:gd name="connsiteY3" fmla="*/ 6858000 h 6858000"/>
              <a:gd name="connsiteX4" fmla="*/ 0 w 8505825"/>
              <a:gd name="connsiteY4" fmla="*/ 6837396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05825" h="6858000">
                <a:moveTo>
                  <a:pt x="1701752" y="0"/>
                </a:moveTo>
                <a:lnTo>
                  <a:pt x="8505825" y="0"/>
                </a:lnTo>
                <a:lnTo>
                  <a:pt x="8505825" y="6858000"/>
                </a:lnTo>
                <a:lnTo>
                  <a:pt x="0" y="6858000"/>
                </a:lnTo>
                <a:lnTo>
                  <a:pt x="0" y="6837396"/>
                </a:lnTo>
                <a:close/>
              </a:path>
            </a:pathLst>
          </a:custGeom>
        </p:spPr>
        <p:txBody>
          <a:bodyPr wrap="square" anchor="ctr">
            <a:noAutofit/>
          </a:bodyPr>
          <a:lstStyle>
            <a:lvl1pPr marL="0" indent="0" algn="ctr">
              <a:buNone/>
              <a:defRPr/>
            </a:lvl1pPr>
          </a:lstStyle>
          <a:p>
            <a:endParaRPr lang="en-US" dirty="0"/>
          </a:p>
        </p:txBody>
      </p:sp>
      <p:sp>
        <p:nvSpPr>
          <p:cNvPr id="16" name="Title 15">
            <a:extLst>
              <a:ext uri="{FF2B5EF4-FFF2-40B4-BE49-F238E27FC236}">
                <a16:creationId xmlns:a16="http://schemas.microsoft.com/office/drawing/2014/main" id="{48883C19-EC0B-F5B5-3520-45CB80393EB2}"/>
              </a:ext>
            </a:extLst>
          </p:cNvPr>
          <p:cNvSpPr>
            <a:spLocks noGrp="1"/>
          </p:cNvSpPr>
          <p:nvPr>
            <p:ph type="title"/>
          </p:nvPr>
        </p:nvSpPr>
        <p:spPr>
          <a:xfrm>
            <a:off x="0" y="879635"/>
            <a:ext cx="8261729" cy="1639938"/>
          </a:xfrm>
          <a:custGeom>
            <a:avLst/>
            <a:gdLst>
              <a:gd name="connsiteX0" fmla="*/ 0 w 8353169"/>
              <a:gd name="connsiteY0" fmla="*/ 0 h 1639938"/>
              <a:gd name="connsiteX1" fmla="*/ 693683 w 8353169"/>
              <a:gd name="connsiteY1" fmla="*/ 0 h 1639938"/>
              <a:gd name="connsiteX2" fmla="*/ 826338 w 8353169"/>
              <a:gd name="connsiteY2" fmla="*/ 0 h 1639938"/>
              <a:gd name="connsiteX3" fmla="*/ 8353169 w 8353169"/>
              <a:gd name="connsiteY3" fmla="*/ 0 h 1639938"/>
              <a:gd name="connsiteX4" fmla="*/ 8049138 w 8353169"/>
              <a:gd name="connsiteY4" fmla="*/ 1639938 h 1639938"/>
              <a:gd name="connsiteX5" fmla="*/ 826338 w 8353169"/>
              <a:gd name="connsiteY5" fmla="*/ 1639938 h 1639938"/>
              <a:gd name="connsiteX6" fmla="*/ 693683 w 8353169"/>
              <a:gd name="connsiteY6" fmla="*/ 1639938 h 1639938"/>
              <a:gd name="connsiteX7" fmla="*/ 0 w 8353169"/>
              <a:gd name="connsiteY7" fmla="*/ 1639938 h 1639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53169" h="1639938">
                <a:moveTo>
                  <a:pt x="0" y="0"/>
                </a:moveTo>
                <a:lnTo>
                  <a:pt x="693683" y="0"/>
                </a:lnTo>
                <a:lnTo>
                  <a:pt x="826338" y="0"/>
                </a:lnTo>
                <a:lnTo>
                  <a:pt x="8353169" y="0"/>
                </a:lnTo>
                <a:lnTo>
                  <a:pt x="8049138" y="1639938"/>
                </a:lnTo>
                <a:lnTo>
                  <a:pt x="826338" y="1639938"/>
                </a:lnTo>
                <a:lnTo>
                  <a:pt x="693683" y="1639938"/>
                </a:lnTo>
                <a:lnTo>
                  <a:pt x="0" y="1639938"/>
                </a:lnTo>
                <a:close/>
              </a:path>
            </a:pathLst>
          </a:custGeom>
          <a:solidFill>
            <a:schemeClr val="accent2"/>
          </a:solidFill>
        </p:spPr>
        <p:txBody>
          <a:bodyPr wrap="square" lIns="914400">
            <a:noAutofit/>
          </a:bodyPr>
          <a:lstStyle>
            <a:lvl1pPr>
              <a:defRPr sz="3600" cap="all" spc="30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813816" y="2907792"/>
            <a:ext cx="2952599" cy="1781642"/>
          </a:xfrm>
        </p:spPr>
        <p:txBody>
          <a:bodyPr>
            <a:normAutofit/>
          </a:bodyPr>
          <a:lstStyle>
            <a:lvl1pPr marL="0" indent="0" algn="l">
              <a:buNone/>
              <a:defRPr sz="1800" spc="10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14" name="Straight Connector 13">
            <a:extLst>
              <a:ext uri="{FF2B5EF4-FFF2-40B4-BE49-F238E27FC236}">
                <a16:creationId xmlns:a16="http://schemas.microsoft.com/office/drawing/2014/main" id="{745B022C-E8CF-07D5-65AC-D3D3D5CC77A3}"/>
              </a:ext>
            </a:extLst>
          </p:cNvPr>
          <p:cNvCxnSpPr>
            <a:cxnSpLocks/>
          </p:cNvCxnSpPr>
          <p:nvPr userDrawn="1"/>
        </p:nvCxnSpPr>
        <p:spPr>
          <a:xfrm flipH="1">
            <a:off x="3868615" y="0"/>
            <a:ext cx="1000226" cy="403629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1045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3411815-04EC-3B42-4164-952C53388853}"/>
              </a:ext>
            </a:extLst>
          </p:cNvPr>
          <p:cNvCxnSpPr>
            <a:cxnSpLocks/>
          </p:cNvCxnSpPr>
          <p:nvPr userDrawn="1"/>
        </p:nvCxnSpPr>
        <p:spPr>
          <a:xfrm flipV="1">
            <a:off x="4525226" y="0"/>
            <a:ext cx="826338" cy="345274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2" name="Title 31">
            <a:extLst>
              <a:ext uri="{FF2B5EF4-FFF2-40B4-BE49-F238E27FC236}">
                <a16:creationId xmlns:a16="http://schemas.microsoft.com/office/drawing/2014/main" id="{F6C27894-E7FC-B60E-EF80-41F0D47C64FC}"/>
              </a:ext>
            </a:extLst>
          </p:cNvPr>
          <p:cNvSpPr>
            <a:spLocks noGrp="1"/>
          </p:cNvSpPr>
          <p:nvPr>
            <p:ph type="ctrTitle"/>
          </p:nvPr>
        </p:nvSpPr>
        <p:spPr>
          <a:xfrm>
            <a:off x="0" y="824686"/>
            <a:ext cx="724204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p:spPr>
        <p:txBody>
          <a:bodyPr wrap="square" lIns="914400" anchor="ctr">
            <a:noAutofit/>
          </a:bodyPr>
          <a:lstStyle>
            <a:lvl1pPr algn="l">
              <a:defRPr sz="3200" cap="all" spc="300" baseline="0">
                <a:solidFill>
                  <a:schemeClr val="bg1"/>
                </a:solidFill>
                <a:latin typeface="+mj-lt"/>
              </a:defRPr>
            </a:lvl1pPr>
          </a:lstStyle>
          <a:p>
            <a:r>
              <a:rPr lang="en-US" dirty="0"/>
              <a:t>Click to edit Master title style</a:t>
            </a:r>
          </a:p>
        </p:txBody>
      </p:sp>
      <p:sp>
        <p:nvSpPr>
          <p:cNvPr id="6" name="Subtitle 2">
            <a:extLst>
              <a:ext uri="{FF2B5EF4-FFF2-40B4-BE49-F238E27FC236}">
                <a16:creationId xmlns:a16="http://schemas.microsoft.com/office/drawing/2014/main" id="{B641A16B-3688-D842-92F4-5D2C2811539F}"/>
              </a:ext>
            </a:extLst>
          </p:cNvPr>
          <p:cNvSpPr>
            <a:spLocks noGrp="1"/>
          </p:cNvSpPr>
          <p:nvPr>
            <p:ph type="subTitle" idx="1"/>
          </p:nvPr>
        </p:nvSpPr>
        <p:spPr>
          <a:xfrm>
            <a:off x="850392" y="2770632"/>
            <a:ext cx="3383280" cy="3539265"/>
          </a:xfrm>
        </p:spPr>
        <p:txBody>
          <a:bodyPr>
            <a:normAutofit/>
          </a:bodyPr>
          <a:lstStyle>
            <a:lvl1pPr marL="0" indent="0" algn="l">
              <a:lnSpc>
                <a:spcPct val="100000"/>
              </a:lnSpc>
              <a:buNone/>
              <a:defRPr sz="1800" spc="10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31" name="Picture Placeholder 30">
            <a:extLst>
              <a:ext uri="{FF2B5EF4-FFF2-40B4-BE49-F238E27FC236}">
                <a16:creationId xmlns:a16="http://schemas.microsoft.com/office/drawing/2014/main" id="{665CDB64-A6D6-6F40-CFD6-29E72D8ABDC2}"/>
              </a:ext>
            </a:extLst>
          </p:cNvPr>
          <p:cNvSpPr>
            <a:spLocks noGrp="1"/>
          </p:cNvSpPr>
          <p:nvPr>
            <p:ph type="pic" sz="quarter" idx="13"/>
          </p:nvPr>
        </p:nvSpPr>
        <p:spPr>
          <a:xfrm>
            <a:off x="4315032" y="0"/>
            <a:ext cx="7876033" cy="6858000"/>
          </a:xfrm>
          <a:custGeom>
            <a:avLst/>
            <a:gdLst>
              <a:gd name="connsiteX0" fmla="*/ 1579547 w 7876033"/>
              <a:gd name="connsiteY0" fmla="*/ 0 h 6858000"/>
              <a:gd name="connsiteX1" fmla="*/ 7876033 w 7876033"/>
              <a:gd name="connsiteY1" fmla="*/ 0 h 6858000"/>
              <a:gd name="connsiteX2" fmla="*/ 7876033 w 7876033"/>
              <a:gd name="connsiteY2" fmla="*/ 6858000 h 6858000"/>
              <a:gd name="connsiteX3" fmla="*/ 0 w 7876033"/>
              <a:gd name="connsiteY3" fmla="*/ 6858000 h 6858000"/>
              <a:gd name="connsiteX4" fmla="*/ 1013709 w 7876033"/>
              <a:gd name="connsiteY4" fmla="*/ 2456730 h 6858000"/>
              <a:gd name="connsiteX5" fmla="*/ 2519005 w 7876033"/>
              <a:gd name="connsiteY5" fmla="*/ 2456730 h 6858000"/>
              <a:gd name="connsiteX6" fmla="*/ 2927016 w 7876033"/>
              <a:gd name="connsiteY6" fmla="*/ 824686 h 6858000"/>
              <a:gd name="connsiteX7" fmla="*/ 1389604 w 7876033"/>
              <a:gd name="connsiteY7" fmla="*/ 82468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76033" h="6858000">
                <a:moveTo>
                  <a:pt x="1579547" y="0"/>
                </a:moveTo>
                <a:lnTo>
                  <a:pt x="7876033" y="0"/>
                </a:lnTo>
                <a:lnTo>
                  <a:pt x="7876033" y="6858000"/>
                </a:lnTo>
                <a:lnTo>
                  <a:pt x="0" y="6858000"/>
                </a:lnTo>
                <a:lnTo>
                  <a:pt x="1013709" y="2456730"/>
                </a:lnTo>
                <a:lnTo>
                  <a:pt x="2519005" y="2456730"/>
                </a:lnTo>
                <a:lnTo>
                  <a:pt x="2927016" y="824686"/>
                </a:lnTo>
                <a:lnTo>
                  <a:pt x="1389604" y="824686"/>
                </a:lnTo>
                <a:close/>
              </a:path>
            </a:pathLst>
          </a:custGeom>
        </p:spPr>
        <p:txBody>
          <a:bodyPr wrap="square" anchor="t">
            <a:noAutofit/>
          </a:bodyPr>
          <a:lstStyle>
            <a:lvl1pPr marL="0" indent="0" algn="ctr">
              <a:buNone/>
              <a:defRPr/>
            </a:lvl1pPr>
          </a:lstStyle>
          <a:p>
            <a:endParaRPr lang="en-US" dirty="0"/>
          </a:p>
        </p:txBody>
      </p:sp>
      <p:sp>
        <p:nvSpPr>
          <p:cNvPr id="33" name="Date Placeholder 32">
            <a:extLst>
              <a:ext uri="{FF2B5EF4-FFF2-40B4-BE49-F238E27FC236}">
                <a16:creationId xmlns:a16="http://schemas.microsoft.com/office/drawing/2014/main" id="{0C50E73C-A08D-5560-7A59-B04AB6C271CF}"/>
              </a:ext>
            </a:extLst>
          </p:cNvPr>
          <p:cNvSpPr>
            <a:spLocks noGrp="1"/>
          </p:cNvSpPr>
          <p:nvPr>
            <p:ph type="dt" sz="half" idx="14"/>
          </p:nvPr>
        </p:nvSpPr>
        <p:spPr/>
        <p:txBody>
          <a:bodyPr/>
          <a:lstStyle/>
          <a:p>
            <a:r>
              <a:rPr lang="en-US"/>
              <a:t>20XX</a:t>
            </a:r>
            <a:endParaRPr lang="en-US" dirty="0"/>
          </a:p>
        </p:txBody>
      </p:sp>
      <p:sp>
        <p:nvSpPr>
          <p:cNvPr id="34" name="Footer Placeholder 33">
            <a:extLst>
              <a:ext uri="{FF2B5EF4-FFF2-40B4-BE49-F238E27FC236}">
                <a16:creationId xmlns:a16="http://schemas.microsoft.com/office/drawing/2014/main" id="{66C42DAA-CA98-405C-5B3D-03942AF608E3}"/>
              </a:ext>
            </a:extLst>
          </p:cNvPr>
          <p:cNvSpPr>
            <a:spLocks noGrp="1"/>
          </p:cNvSpPr>
          <p:nvPr>
            <p:ph type="ftr" sz="quarter" idx="15"/>
          </p:nvPr>
        </p:nvSpPr>
        <p:spPr/>
        <p:txBody>
          <a:bodyPr/>
          <a:lstStyle/>
          <a:p>
            <a:r>
              <a:rPr lang="en-US" dirty="0"/>
              <a:t>PRESENTATION TITLE</a:t>
            </a:r>
          </a:p>
        </p:txBody>
      </p:sp>
      <p:sp>
        <p:nvSpPr>
          <p:cNvPr id="35" name="Slide Number Placeholder 34">
            <a:extLst>
              <a:ext uri="{FF2B5EF4-FFF2-40B4-BE49-F238E27FC236}">
                <a16:creationId xmlns:a16="http://schemas.microsoft.com/office/drawing/2014/main" id="{04230E47-E1DF-D844-BA20-327CF9A268F9}"/>
              </a:ext>
            </a:extLst>
          </p:cNvPr>
          <p:cNvSpPr>
            <a:spLocks noGrp="1"/>
          </p:cNvSpPr>
          <p:nvPr>
            <p:ph type="sldNum" sz="quarter" idx="16"/>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0" name="Picture Placeholder 29">
            <a:extLst>
              <a:ext uri="{FF2B5EF4-FFF2-40B4-BE49-F238E27FC236}">
                <a16:creationId xmlns:a16="http://schemas.microsoft.com/office/drawing/2014/main" id="{DAAD1A05-EA94-DECA-8016-0944B51494F4}"/>
              </a:ext>
            </a:extLst>
          </p:cNvPr>
          <p:cNvSpPr>
            <a:spLocks noGrp="1"/>
          </p:cNvSpPr>
          <p:nvPr>
            <p:ph type="pic" sz="quarter" idx="10"/>
          </p:nvPr>
        </p:nvSpPr>
        <p:spPr>
          <a:xfrm>
            <a:off x="796004" y="0"/>
            <a:ext cx="10585637" cy="6858000"/>
          </a:xfrm>
          <a:custGeom>
            <a:avLst/>
            <a:gdLst>
              <a:gd name="connsiteX0" fmla="*/ 0 w 10585637"/>
              <a:gd name="connsiteY0" fmla="*/ 0 h 6858000"/>
              <a:gd name="connsiteX1" fmla="*/ 8457914 w 10585637"/>
              <a:gd name="connsiteY1" fmla="*/ 0 h 6858000"/>
              <a:gd name="connsiteX2" fmla="*/ 10585637 w 10585637"/>
              <a:gd name="connsiteY2" fmla="*/ 6858000 h 6858000"/>
              <a:gd name="connsiteX3" fmla="*/ 2134498 w 10585637"/>
              <a:gd name="connsiteY3" fmla="*/ 6858000 h 6858000"/>
              <a:gd name="connsiteX4" fmla="*/ 0 w 10585637"/>
              <a:gd name="connsiteY4" fmla="*/ 147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85637" h="6858000">
                <a:moveTo>
                  <a:pt x="0" y="0"/>
                </a:moveTo>
                <a:lnTo>
                  <a:pt x="8457914" y="0"/>
                </a:lnTo>
                <a:lnTo>
                  <a:pt x="10585637" y="6858000"/>
                </a:lnTo>
                <a:lnTo>
                  <a:pt x="2134498" y="6858000"/>
                </a:lnTo>
                <a:lnTo>
                  <a:pt x="0" y="14700"/>
                </a:lnTo>
                <a:close/>
              </a:path>
            </a:pathLst>
          </a:custGeom>
        </p:spPr>
        <p:txBody>
          <a:bodyPr wrap="square">
            <a:noAutofit/>
          </a:bodyPr>
          <a:lstStyle>
            <a:lvl1pPr marL="0" indent="0">
              <a:buNone/>
              <a:defRPr/>
            </a:lvl1pPr>
          </a:lstStyle>
          <a:p>
            <a:endParaRPr lang="en-US" dirty="0"/>
          </a:p>
        </p:txBody>
      </p:sp>
      <p:sp>
        <p:nvSpPr>
          <p:cNvPr id="32" name="Title 31">
            <a:extLst>
              <a:ext uri="{FF2B5EF4-FFF2-40B4-BE49-F238E27FC236}">
                <a16:creationId xmlns:a16="http://schemas.microsoft.com/office/drawing/2014/main" id="{793E3242-AD58-8F66-E664-E86E45BAD887}"/>
              </a:ext>
            </a:extLst>
          </p:cNvPr>
          <p:cNvSpPr>
            <a:spLocks noGrp="1"/>
          </p:cNvSpPr>
          <p:nvPr>
            <p:ph type="title"/>
          </p:nvPr>
        </p:nvSpPr>
        <p:spPr>
          <a:xfrm>
            <a:off x="498764" y="2612978"/>
            <a:ext cx="11222181" cy="1632044"/>
          </a:xfrm>
          <a:custGeom>
            <a:avLst/>
            <a:gdLst>
              <a:gd name="connsiteX0" fmla="*/ 0 w 11222181"/>
              <a:gd name="connsiteY0" fmla="*/ 0 h 1632044"/>
              <a:gd name="connsiteX1" fmla="*/ 10725289 w 11222181"/>
              <a:gd name="connsiteY1" fmla="*/ 0 h 1632044"/>
              <a:gd name="connsiteX2" fmla="*/ 11222181 w 11222181"/>
              <a:gd name="connsiteY2" fmla="*/ 1632044 h 1632044"/>
              <a:gd name="connsiteX3" fmla="*/ 496892 w 11222181"/>
              <a:gd name="connsiteY3" fmla="*/ 1632044 h 1632044"/>
            </a:gdLst>
            <a:ahLst/>
            <a:cxnLst>
              <a:cxn ang="0">
                <a:pos x="connsiteX0" y="connsiteY0"/>
              </a:cxn>
              <a:cxn ang="0">
                <a:pos x="connsiteX1" y="connsiteY1"/>
              </a:cxn>
              <a:cxn ang="0">
                <a:pos x="connsiteX2" y="connsiteY2"/>
              </a:cxn>
              <a:cxn ang="0">
                <a:pos x="connsiteX3" y="connsiteY3"/>
              </a:cxn>
            </a:cxnLst>
            <a:rect l="l" t="t" r="r" b="b"/>
            <a:pathLst>
              <a:path w="11222181" h="1632044">
                <a:moveTo>
                  <a:pt x="0" y="0"/>
                </a:moveTo>
                <a:lnTo>
                  <a:pt x="10725289" y="0"/>
                </a:lnTo>
                <a:lnTo>
                  <a:pt x="11222181" y="1632044"/>
                </a:lnTo>
                <a:lnTo>
                  <a:pt x="496892" y="1632044"/>
                </a:lnTo>
                <a:close/>
              </a:path>
            </a:pathLst>
          </a:custGeom>
          <a:solidFill>
            <a:schemeClr val="accent2"/>
          </a:solidFill>
        </p:spPr>
        <p:txBody>
          <a:bodyPr wrap="square" anchor="ctr">
            <a:noAutofit/>
          </a:bodyPr>
          <a:lstStyle>
            <a:lvl1pPr algn="ctr">
              <a:defRPr sz="3200" cap="all" spc="300" baseline="0">
                <a:solidFill>
                  <a:schemeClr val="bg1"/>
                </a:solidFill>
                <a:latin typeface="+mj-lt"/>
              </a:defRPr>
            </a:lvl1pPr>
          </a:lstStyle>
          <a:p>
            <a:r>
              <a:rPr lang="en-US" dirty="0"/>
              <a:t>Click to edit Master title style</a:t>
            </a:r>
          </a:p>
        </p:txBody>
      </p:sp>
      <p:cxnSp>
        <p:nvCxnSpPr>
          <p:cNvPr id="9" name="Straight Connector 8">
            <a:extLst>
              <a:ext uri="{FF2B5EF4-FFF2-40B4-BE49-F238E27FC236}">
                <a16:creationId xmlns:a16="http://schemas.microsoft.com/office/drawing/2014/main" id="{FF365414-3CF9-C6C5-6C64-6DDC6F29EC44}"/>
              </a:ext>
            </a:extLst>
          </p:cNvPr>
          <p:cNvCxnSpPr>
            <a:cxnSpLocks/>
          </p:cNvCxnSpPr>
          <p:nvPr/>
        </p:nvCxnSpPr>
        <p:spPr>
          <a:xfrm flipH="1" flipV="1">
            <a:off x="791417" y="1533236"/>
            <a:ext cx="1644074" cy="535621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A5C2F26-E104-EC3D-9D33-3663DD824926}"/>
              </a:ext>
            </a:extLst>
          </p:cNvPr>
          <p:cNvCxnSpPr>
            <a:cxnSpLocks/>
          </p:cNvCxnSpPr>
          <p:nvPr/>
        </p:nvCxnSpPr>
        <p:spPr>
          <a:xfrm rot="10800000" flipH="1" flipV="1">
            <a:off x="9747272" y="-36946"/>
            <a:ext cx="1644074" cy="538480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458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with subtitle and image">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AFFA9AF-B92E-6FB6-2C75-96A5AFEB1E04}"/>
              </a:ext>
            </a:extLst>
          </p:cNvPr>
          <p:cNvCxnSpPr>
            <a:cxnSpLocks/>
          </p:cNvCxnSpPr>
          <p:nvPr/>
        </p:nvCxnSpPr>
        <p:spPr>
          <a:xfrm>
            <a:off x="9033794" y="-19737"/>
            <a:ext cx="1608697" cy="599076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469568F-F17C-4C3C-9A6F-ED292B601115}"/>
              </a:ext>
            </a:extLst>
          </p:cNvPr>
          <p:cNvSpPr/>
          <p:nvPr userDrawn="1"/>
        </p:nvSpPr>
        <p:spPr>
          <a:xfrm>
            <a:off x="2043953" y="2205318"/>
            <a:ext cx="8104094" cy="23128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0355631C-448A-3364-05F2-D4C7F9CA6CAA}"/>
              </a:ext>
            </a:extLst>
          </p:cNvPr>
          <p:cNvSpPr>
            <a:spLocks noGrp="1"/>
          </p:cNvSpPr>
          <p:nvPr>
            <p:ph type="pic" sz="quarter" idx="10"/>
          </p:nvPr>
        </p:nvSpPr>
        <p:spPr>
          <a:xfrm>
            <a:off x="0" y="0"/>
            <a:ext cx="10266980" cy="6858000"/>
          </a:xfrm>
          <a:custGeom>
            <a:avLst/>
            <a:gdLst>
              <a:gd name="connsiteX0" fmla="*/ 0 w 10266980"/>
              <a:gd name="connsiteY0" fmla="*/ 0 h 6858000"/>
              <a:gd name="connsiteX1" fmla="*/ 8414327 w 10266980"/>
              <a:gd name="connsiteY1" fmla="*/ 0 h 6858000"/>
              <a:gd name="connsiteX2" fmla="*/ 10266980 w 10266980"/>
              <a:gd name="connsiteY2" fmla="*/ 6858000 h 6858000"/>
              <a:gd name="connsiteX3" fmla="*/ 0 w 1026698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266980" h="6858000">
                <a:moveTo>
                  <a:pt x="0" y="0"/>
                </a:moveTo>
                <a:lnTo>
                  <a:pt x="8414327" y="0"/>
                </a:lnTo>
                <a:lnTo>
                  <a:pt x="10266980" y="6858000"/>
                </a:lnTo>
                <a:lnTo>
                  <a:pt x="0" y="6858000"/>
                </a:lnTo>
                <a:close/>
              </a:path>
            </a:pathLst>
          </a:custGeom>
        </p:spPr>
        <p:txBody>
          <a:bodyPr wrap="square">
            <a:noAutofit/>
          </a:bodyPr>
          <a:lstStyle>
            <a:lvl1pPr marL="0" indent="0">
              <a:buNone/>
              <a:defRPr/>
            </a:lvl1pPr>
          </a:lstStyle>
          <a:p>
            <a:endParaRPr lang="en-US" dirty="0"/>
          </a:p>
        </p:txBody>
      </p:sp>
      <p:sp>
        <p:nvSpPr>
          <p:cNvPr id="16" name="Title 15">
            <a:extLst>
              <a:ext uri="{FF2B5EF4-FFF2-40B4-BE49-F238E27FC236}">
                <a16:creationId xmlns:a16="http://schemas.microsoft.com/office/drawing/2014/main" id="{DBAD2210-AFD2-BF88-9107-E2A5FFD0775A}"/>
              </a:ext>
            </a:extLst>
          </p:cNvPr>
          <p:cNvSpPr>
            <a:spLocks noGrp="1"/>
          </p:cNvSpPr>
          <p:nvPr>
            <p:ph type="title"/>
          </p:nvPr>
        </p:nvSpPr>
        <p:spPr>
          <a:xfrm>
            <a:off x="-1" y="2084831"/>
            <a:ext cx="11099173" cy="2852929"/>
          </a:xfrm>
          <a:custGeom>
            <a:avLst/>
            <a:gdLst>
              <a:gd name="connsiteX0" fmla="*/ 0 w 11099173"/>
              <a:gd name="connsiteY0" fmla="*/ 0 h 2852929"/>
              <a:gd name="connsiteX1" fmla="*/ 8926491 w 11099173"/>
              <a:gd name="connsiteY1" fmla="*/ 0 h 2852929"/>
              <a:gd name="connsiteX2" fmla="*/ 8926491 w 11099173"/>
              <a:gd name="connsiteY2" fmla="*/ 2 h 2852929"/>
              <a:gd name="connsiteX3" fmla="*/ 10398992 w 11099173"/>
              <a:gd name="connsiteY3" fmla="*/ 2 h 2852929"/>
              <a:gd name="connsiteX4" fmla="*/ 11099173 w 11099173"/>
              <a:gd name="connsiteY4" fmla="*/ 2852929 h 2852929"/>
              <a:gd name="connsiteX5" fmla="*/ 8298450 w 11099173"/>
              <a:gd name="connsiteY5" fmla="*/ 2852929 h 2852929"/>
              <a:gd name="connsiteX6" fmla="*/ 8298450 w 11099173"/>
              <a:gd name="connsiteY6" fmla="*/ 2852927 h 2852929"/>
              <a:gd name="connsiteX7" fmla="*/ 0 w 11099173"/>
              <a:gd name="connsiteY7" fmla="*/ 2852927 h 285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99173" h="2852929">
                <a:moveTo>
                  <a:pt x="0" y="0"/>
                </a:moveTo>
                <a:lnTo>
                  <a:pt x="8926491" y="0"/>
                </a:lnTo>
                <a:lnTo>
                  <a:pt x="8926491" y="2"/>
                </a:lnTo>
                <a:lnTo>
                  <a:pt x="10398992" y="2"/>
                </a:lnTo>
                <a:lnTo>
                  <a:pt x="11099173" y="2852929"/>
                </a:lnTo>
                <a:lnTo>
                  <a:pt x="8298450" y="2852929"/>
                </a:lnTo>
                <a:lnTo>
                  <a:pt x="8298450" y="2852927"/>
                </a:lnTo>
                <a:lnTo>
                  <a:pt x="0" y="2852927"/>
                </a:lnTo>
                <a:close/>
              </a:path>
            </a:pathLst>
          </a:custGeom>
          <a:solidFill>
            <a:schemeClr val="accent2"/>
          </a:solidFill>
        </p:spPr>
        <p:txBody>
          <a:bodyPr wrap="square" lIns="914400" bIns="1371600" anchor="b">
            <a:noAutofit/>
          </a:bodyPr>
          <a:lstStyle>
            <a:lvl1pPr algn="l">
              <a:defRPr sz="3600" cap="all" spc="300" baseline="0">
                <a:solidFill>
                  <a:schemeClr val="bg1"/>
                </a:solidFill>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50392" y="3666744"/>
            <a:ext cx="9079992" cy="1051560"/>
          </a:xfrm>
        </p:spPr>
        <p:txBody>
          <a:bodyPr tIns="91440">
            <a:normAutofit/>
          </a:bodyPr>
          <a:lstStyle>
            <a:lvl1pPr marL="0" indent="0" algn="l">
              <a:buNone/>
              <a:defRPr sz="2400" spc="3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908545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3A7F7468-D0CF-4B30-965A-D9066D6C288F}"/>
              </a:ext>
            </a:extLst>
          </p:cNvPr>
          <p:cNvSpPr>
            <a:spLocks noGrp="1"/>
          </p:cNvSpPr>
          <p:nvPr>
            <p:ph type="ctrTitle"/>
          </p:nvPr>
        </p:nvSpPr>
        <p:spPr>
          <a:xfrm>
            <a:off x="0" y="824686"/>
            <a:ext cx="724204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914400" anchor="ctr">
            <a:noAutofit/>
          </a:bodyPr>
          <a:lstStyle>
            <a:lvl1pPr algn="l">
              <a:lnSpc>
                <a:spcPct val="100000"/>
              </a:lnSpc>
              <a:defRPr sz="3200" cap="all" spc="300" baseline="0">
                <a:solidFill>
                  <a:schemeClr val="bg1"/>
                </a:solidFill>
                <a:latin typeface="+mj-lt"/>
              </a:defRPr>
            </a:lvl1pPr>
          </a:lstStyle>
          <a:p>
            <a:r>
              <a:rPr lang="en-US" dirty="0"/>
              <a:t>Click to edit Master title style</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915988" y="2761488"/>
            <a:ext cx="5430837" cy="3300984"/>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Picture Placeholder 26">
            <a:extLst>
              <a:ext uri="{FF2B5EF4-FFF2-40B4-BE49-F238E27FC236}">
                <a16:creationId xmlns:a16="http://schemas.microsoft.com/office/drawing/2014/main" id="{0DA38E85-9448-450D-A4ED-FFA79C7100D6}"/>
              </a:ext>
            </a:extLst>
          </p:cNvPr>
          <p:cNvSpPr>
            <a:spLocks noGrp="1"/>
          </p:cNvSpPr>
          <p:nvPr>
            <p:ph type="pic" sz="quarter" idx="14"/>
          </p:nvPr>
        </p:nvSpPr>
        <p:spPr>
          <a:xfrm>
            <a:off x="6862918" y="0"/>
            <a:ext cx="5329082" cy="6858000"/>
          </a:xfrm>
          <a:custGeom>
            <a:avLst/>
            <a:gdLst>
              <a:gd name="connsiteX0" fmla="*/ 1688746 w 5730658"/>
              <a:gd name="connsiteY0" fmla="*/ 0 h 6858000"/>
              <a:gd name="connsiteX1" fmla="*/ 5730658 w 5730658"/>
              <a:gd name="connsiteY1" fmla="*/ 0 h 6858000"/>
              <a:gd name="connsiteX2" fmla="*/ 5730658 w 5730658"/>
              <a:gd name="connsiteY2" fmla="*/ 6858000 h 6858000"/>
              <a:gd name="connsiteX3" fmla="*/ 31751 w 5730658"/>
              <a:gd name="connsiteY3" fmla="*/ 6858000 h 6858000"/>
              <a:gd name="connsiteX4" fmla="*/ 31751 w 5730658"/>
              <a:gd name="connsiteY4" fmla="*/ 6857688 h 6858000"/>
              <a:gd name="connsiteX5" fmla="*/ 0 w 5730658"/>
              <a:gd name="connsiteY5" fmla="*/ 6857932 h 6858000"/>
              <a:gd name="connsiteX6" fmla="*/ 31751 w 5730658"/>
              <a:gd name="connsiteY6" fmla="*/ 6729501 h 6858000"/>
              <a:gd name="connsiteX7" fmla="*/ 31751 w 5730658"/>
              <a:gd name="connsiteY7" fmla="*/ 6681788 h 6858000"/>
              <a:gd name="connsiteX8" fmla="*/ 43547 w 5730658"/>
              <a:gd name="connsiteY8" fmla="*/ 6681788 h 6858000"/>
              <a:gd name="connsiteX9" fmla="*/ 1688746 w 5730658"/>
              <a:gd name="connsiteY9" fmla="*/ 2705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30658" h="6858000">
                <a:moveTo>
                  <a:pt x="1688746" y="0"/>
                </a:moveTo>
                <a:lnTo>
                  <a:pt x="5730658" y="0"/>
                </a:lnTo>
                <a:lnTo>
                  <a:pt x="5730658" y="6858000"/>
                </a:lnTo>
                <a:lnTo>
                  <a:pt x="31751" y="6858000"/>
                </a:lnTo>
                <a:lnTo>
                  <a:pt x="31751" y="6857688"/>
                </a:lnTo>
                <a:lnTo>
                  <a:pt x="0" y="6857932"/>
                </a:lnTo>
                <a:lnTo>
                  <a:pt x="31751" y="6729501"/>
                </a:lnTo>
                <a:lnTo>
                  <a:pt x="31751" y="6681788"/>
                </a:lnTo>
                <a:lnTo>
                  <a:pt x="43547" y="6681788"/>
                </a:lnTo>
                <a:lnTo>
                  <a:pt x="1688746" y="27053"/>
                </a:lnTo>
                <a:close/>
              </a:path>
            </a:pathLst>
          </a:custGeom>
        </p:spPr>
        <p:txBody>
          <a:bodyPr wrap="square" anchor="ctr">
            <a:noAutofit/>
          </a:bodyPr>
          <a:lstStyle>
            <a:lvl1pPr marL="0" indent="0" algn="ctr">
              <a:buNone/>
              <a:defRPr/>
            </a:lvl1pPr>
          </a:lstStyle>
          <a:p>
            <a:endParaRPr lang="en-US" dirty="0"/>
          </a:p>
        </p:txBody>
      </p:sp>
      <p:cxnSp>
        <p:nvCxnSpPr>
          <p:cNvPr id="3" name="Straight Connector 2">
            <a:extLst>
              <a:ext uri="{FF2B5EF4-FFF2-40B4-BE49-F238E27FC236}">
                <a16:creationId xmlns:a16="http://schemas.microsoft.com/office/drawing/2014/main" id="{7322EF1F-9171-ABED-A2E4-337828259D8E}"/>
              </a:ext>
            </a:extLst>
          </p:cNvPr>
          <p:cNvCxnSpPr>
            <a:cxnSpLocks/>
          </p:cNvCxnSpPr>
          <p:nvPr userDrawn="1"/>
        </p:nvCxnSpPr>
        <p:spPr>
          <a:xfrm flipV="1">
            <a:off x="6547104" y="0"/>
            <a:ext cx="1375201" cy="6091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Date Placeholder 29">
            <a:extLst>
              <a:ext uri="{FF2B5EF4-FFF2-40B4-BE49-F238E27FC236}">
                <a16:creationId xmlns:a16="http://schemas.microsoft.com/office/drawing/2014/main" id="{FC5A20C1-8893-A2F6-4C6B-F69046802503}"/>
              </a:ext>
            </a:extLst>
          </p:cNvPr>
          <p:cNvSpPr>
            <a:spLocks noGrp="1"/>
          </p:cNvSpPr>
          <p:nvPr>
            <p:ph type="dt" sz="half" idx="16"/>
          </p:nvPr>
        </p:nvSpPr>
        <p:spPr/>
        <p:txBody>
          <a:bodyPr/>
          <a:lstStyle/>
          <a:p>
            <a:r>
              <a:rPr lang="en-US"/>
              <a:t>20XX</a:t>
            </a:r>
            <a:endParaRPr lang="en-US" dirty="0"/>
          </a:p>
        </p:txBody>
      </p:sp>
      <p:sp>
        <p:nvSpPr>
          <p:cNvPr id="31" name="Footer Placeholder 30">
            <a:extLst>
              <a:ext uri="{FF2B5EF4-FFF2-40B4-BE49-F238E27FC236}">
                <a16:creationId xmlns:a16="http://schemas.microsoft.com/office/drawing/2014/main" id="{D32CEF04-5959-D52F-CB9C-8B1CE0EF9641}"/>
              </a:ext>
            </a:extLst>
          </p:cNvPr>
          <p:cNvSpPr>
            <a:spLocks noGrp="1"/>
          </p:cNvSpPr>
          <p:nvPr>
            <p:ph type="ftr" sz="quarter" idx="17"/>
          </p:nvPr>
        </p:nvSpPr>
        <p:spPr/>
        <p:txBody>
          <a:bodyPr/>
          <a:lstStyle/>
          <a:p>
            <a:r>
              <a:rPr lang="en-US" dirty="0"/>
              <a:t>PRESENTATION TITLE</a:t>
            </a:r>
          </a:p>
        </p:txBody>
      </p:sp>
      <p:sp>
        <p:nvSpPr>
          <p:cNvPr id="32" name="Slide Number Placeholder 31">
            <a:extLst>
              <a:ext uri="{FF2B5EF4-FFF2-40B4-BE49-F238E27FC236}">
                <a16:creationId xmlns:a16="http://schemas.microsoft.com/office/drawing/2014/main" id="{C7E0A1F8-599A-4E42-C71C-F5631D7CC72E}"/>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29061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with subtitle">
    <p:bg>
      <p:bgPr>
        <a:solidFill>
          <a:schemeClr val="accent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4A390FB6-CC60-7326-1AB7-5E994D8B88A2}"/>
              </a:ext>
            </a:extLst>
          </p:cNvPr>
          <p:cNvSpPr/>
          <p:nvPr/>
        </p:nvSpPr>
        <p:spPr>
          <a:xfrm>
            <a:off x="-9235" y="-1"/>
            <a:ext cx="2939737" cy="6858001"/>
          </a:xfrm>
          <a:custGeom>
            <a:avLst/>
            <a:gdLst>
              <a:gd name="connsiteX0" fmla="*/ 800654 w 2939737"/>
              <a:gd name="connsiteY0" fmla="*/ 1 h 6858001"/>
              <a:gd name="connsiteX1" fmla="*/ 2939737 w 2939737"/>
              <a:gd name="connsiteY1" fmla="*/ 6858001 h 6858001"/>
              <a:gd name="connsiteX2" fmla="*/ 800654 w 2939737"/>
              <a:gd name="connsiteY2" fmla="*/ 6858001 h 6858001"/>
              <a:gd name="connsiteX3" fmla="*/ 0 w 2939737"/>
              <a:gd name="connsiteY3" fmla="*/ 0 h 6858001"/>
              <a:gd name="connsiteX4" fmla="*/ 800653 w 2939737"/>
              <a:gd name="connsiteY4" fmla="*/ 0 h 6858001"/>
              <a:gd name="connsiteX5" fmla="*/ 800653 w 2939737"/>
              <a:gd name="connsiteY5" fmla="*/ 6858001 h 6858001"/>
              <a:gd name="connsiteX6" fmla="*/ 0 w 2939737"/>
              <a:gd name="connsiteY6"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39737" h="6858001">
                <a:moveTo>
                  <a:pt x="800654" y="1"/>
                </a:moveTo>
                <a:lnTo>
                  <a:pt x="2939737" y="6858001"/>
                </a:lnTo>
                <a:lnTo>
                  <a:pt x="800654" y="6858001"/>
                </a:lnTo>
                <a:close/>
                <a:moveTo>
                  <a:pt x="0" y="0"/>
                </a:moveTo>
                <a:lnTo>
                  <a:pt x="800653" y="0"/>
                </a:lnTo>
                <a:lnTo>
                  <a:pt x="800653" y="6858001"/>
                </a:lnTo>
                <a:lnTo>
                  <a:pt x="0" y="6858001"/>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6" name="Straight Connector 15">
            <a:extLst>
              <a:ext uri="{FF2B5EF4-FFF2-40B4-BE49-F238E27FC236}">
                <a16:creationId xmlns:a16="http://schemas.microsoft.com/office/drawing/2014/main" id="{C2DD0CB1-E555-18FF-AE10-4DB46E71C9AB}"/>
              </a:ext>
            </a:extLst>
          </p:cNvPr>
          <p:cNvCxnSpPr>
            <a:cxnSpLocks/>
          </p:cNvCxnSpPr>
          <p:nvPr/>
        </p:nvCxnSpPr>
        <p:spPr>
          <a:xfrm flipH="1" flipV="1">
            <a:off x="791417" y="1533236"/>
            <a:ext cx="1644074" cy="535621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Freeform: Shape 28">
            <a:extLst>
              <a:ext uri="{FF2B5EF4-FFF2-40B4-BE49-F238E27FC236}">
                <a16:creationId xmlns:a16="http://schemas.microsoft.com/office/drawing/2014/main" id="{F16E01A3-9A40-A2AF-E9CC-DA05A857AF7A}"/>
              </a:ext>
            </a:extLst>
          </p:cNvPr>
          <p:cNvSpPr/>
          <p:nvPr userDrawn="1"/>
        </p:nvSpPr>
        <p:spPr>
          <a:xfrm rot="10800000">
            <a:off x="9242505" y="0"/>
            <a:ext cx="2949493" cy="6856549"/>
          </a:xfrm>
          <a:custGeom>
            <a:avLst/>
            <a:gdLst>
              <a:gd name="connsiteX0" fmla="*/ 2949493 w 2949493"/>
              <a:gd name="connsiteY0" fmla="*/ 6856549 h 6856549"/>
              <a:gd name="connsiteX1" fmla="*/ 800653 w 2949493"/>
              <a:gd name="connsiteY1" fmla="*/ 6856549 h 6856549"/>
              <a:gd name="connsiteX2" fmla="*/ 0 w 2949493"/>
              <a:gd name="connsiteY2" fmla="*/ 6856549 h 6856549"/>
              <a:gd name="connsiteX3" fmla="*/ 0 w 2949493"/>
              <a:gd name="connsiteY3" fmla="*/ 0 h 6856549"/>
              <a:gd name="connsiteX4" fmla="*/ 801107 w 2949493"/>
              <a:gd name="connsiteY4" fmla="*/ 0 h 6856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9493" h="6856549">
                <a:moveTo>
                  <a:pt x="2949493" y="6856549"/>
                </a:moveTo>
                <a:lnTo>
                  <a:pt x="800653" y="6856549"/>
                </a:lnTo>
                <a:lnTo>
                  <a:pt x="0" y="6856549"/>
                </a:lnTo>
                <a:lnTo>
                  <a:pt x="0" y="0"/>
                </a:lnTo>
                <a:lnTo>
                  <a:pt x="801107" y="0"/>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22" name="Straight Connector 21">
            <a:extLst>
              <a:ext uri="{FF2B5EF4-FFF2-40B4-BE49-F238E27FC236}">
                <a16:creationId xmlns:a16="http://schemas.microsoft.com/office/drawing/2014/main" id="{C90C38C9-1782-B768-078E-73091483A95A}"/>
              </a:ext>
            </a:extLst>
          </p:cNvPr>
          <p:cNvCxnSpPr>
            <a:cxnSpLocks/>
          </p:cNvCxnSpPr>
          <p:nvPr/>
        </p:nvCxnSpPr>
        <p:spPr>
          <a:xfrm rot="10800000" flipH="1" flipV="1">
            <a:off x="9747272" y="-36946"/>
            <a:ext cx="1644074" cy="538480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5942173C-2B01-804E-85FB-4D68140D4E1A}"/>
              </a:ext>
            </a:extLst>
          </p:cNvPr>
          <p:cNvSpPr>
            <a:spLocks noGrp="1"/>
          </p:cNvSpPr>
          <p:nvPr userDrawn="1">
            <p:ph type="ctrTitle"/>
          </p:nvPr>
        </p:nvSpPr>
        <p:spPr>
          <a:xfrm>
            <a:off x="1920240" y="2039112"/>
            <a:ext cx="7982712" cy="1581912"/>
          </a:xfrm>
        </p:spPr>
        <p:txBody>
          <a:bodyPr anchor="b">
            <a:noAutofit/>
          </a:bodyPr>
          <a:lstStyle>
            <a:lvl1pPr algn="ctr">
              <a:defRPr sz="3200" cap="all" spc="300" baseline="0">
                <a:solidFill>
                  <a:schemeClr val="bg1"/>
                </a:solidFill>
                <a:latin typeface="+mj-lt"/>
              </a:defRPr>
            </a:lvl1pPr>
          </a:lstStyle>
          <a:p>
            <a:r>
              <a:rPr lang="en-US" dirty="0"/>
              <a:t>Click to edit Master title style</a:t>
            </a:r>
          </a:p>
        </p:txBody>
      </p:sp>
      <p:sp>
        <p:nvSpPr>
          <p:cNvPr id="6" name="Subtitle 2">
            <a:extLst>
              <a:ext uri="{FF2B5EF4-FFF2-40B4-BE49-F238E27FC236}">
                <a16:creationId xmlns:a16="http://schemas.microsoft.com/office/drawing/2014/main" id="{B641A16B-3688-D842-92F4-5D2C2811539F}"/>
              </a:ext>
            </a:extLst>
          </p:cNvPr>
          <p:cNvSpPr>
            <a:spLocks noGrp="1"/>
          </p:cNvSpPr>
          <p:nvPr userDrawn="1">
            <p:ph type="subTitle" idx="1"/>
          </p:nvPr>
        </p:nvSpPr>
        <p:spPr>
          <a:xfrm>
            <a:off x="2111829" y="3584448"/>
            <a:ext cx="7791123" cy="612648"/>
          </a:xfrm>
          <a:prstGeom prst="rect">
            <a:avLst/>
          </a:prstGeom>
        </p:spPr>
        <p:txBody>
          <a:bodyPr anchor="ctr">
            <a:normAutofit/>
          </a:bodyPr>
          <a:lstStyle>
            <a:lvl1pPr marL="0" indent="0" algn="ctr">
              <a:lnSpc>
                <a:spcPct val="125000"/>
              </a:lnSpc>
              <a:buNone/>
              <a:defRPr sz="2400" spc="140" baseline="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758699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dar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2FD45A-B915-6AEF-5B45-09567508BB39}"/>
              </a:ext>
            </a:extLst>
          </p:cNvPr>
          <p:cNvSpPr/>
          <p:nvPr userDrawn="1"/>
        </p:nvSpPr>
        <p:spPr>
          <a:xfrm>
            <a:off x="0" y="2266855"/>
            <a:ext cx="12192000" cy="459114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itle 19">
            <a:extLst>
              <a:ext uri="{FF2B5EF4-FFF2-40B4-BE49-F238E27FC236}">
                <a16:creationId xmlns:a16="http://schemas.microsoft.com/office/drawing/2014/main" id="{028065BE-52F2-4F89-82A3-E5DA80527B9C}"/>
              </a:ext>
            </a:extLst>
          </p:cNvPr>
          <p:cNvSpPr>
            <a:spLocks noGrp="1"/>
          </p:cNvSpPr>
          <p:nvPr>
            <p:ph type="ctrTitle"/>
          </p:nvPr>
        </p:nvSpPr>
        <p:spPr>
          <a:xfrm>
            <a:off x="822960" y="347472"/>
            <a:ext cx="11082528" cy="1563624"/>
          </a:xfrm>
          <a:prstGeom prst="rect">
            <a:avLst/>
          </a:prstGeom>
          <a:noFill/>
        </p:spPr>
        <p:txBody>
          <a:bodyPr wrap="square" anchor="b">
            <a:noAutofit/>
          </a:bodyPr>
          <a:lstStyle>
            <a:lvl1pPr algn="l">
              <a:defRPr sz="3200" cap="all" spc="300" baseline="0">
                <a:solidFill>
                  <a:schemeClr val="accent2"/>
                </a:solidFill>
                <a:latin typeface="+mj-lt"/>
              </a:defRPr>
            </a:lvl1pPr>
          </a:lstStyle>
          <a:p>
            <a:r>
              <a:rPr lang="en-US" dirty="0"/>
              <a:t>Click to edit Master title style</a:t>
            </a:r>
          </a:p>
        </p:txBody>
      </p:sp>
      <p:grpSp>
        <p:nvGrpSpPr>
          <p:cNvPr id="4" name="Group 3">
            <a:extLst>
              <a:ext uri="{FF2B5EF4-FFF2-40B4-BE49-F238E27FC236}">
                <a16:creationId xmlns:a16="http://schemas.microsoft.com/office/drawing/2014/main" id="{5CB3A6A7-DCEF-8F0D-2339-F3B3458EB6A2}"/>
              </a:ext>
            </a:extLst>
          </p:cNvPr>
          <p:cNvGrpSpPr/>
          <p:nvPr userDrawn="1"/>
        </p:nvGrpSpPr>
        <p:grpSpPr>
          <a:xfrm>
            <a:off x="10135198" y="0"/>
            <a:ext cx="2056802" cy="6858000"/>
            <a:chOff x="10064227" y="0"/>
            <a:chExt cx="2127773" cy="6858000"/>
          </a:xfrm>
        </p:grpSpPr>
        <p:cxnSp>
          <p:nvCxnSpPr>
            <p:cNvPr id="8" name="Straight Connector 7">
              <a:extLst>
                <a:ext uri="{FF2B5EF4-FFF2-40B4-BE49-F238E27FC236}">
                  <a16:creationId xmlns:a16="http://schemas.microsoft.com/office/drawing/2014/main" id="{E6E553B2-71B5-E210-0451-CB8F60281212}"/>
                </a:ext>
              </a:extLst>
            </p:cNvPr>
            <p:cNvCxnSpPr>
              <a:cxnSpLocks/>
            </p:cNvCxnSpPr>
            <p:nvPr/>
          </p:nvCxnSpPr>
          <p:spPr>
            <a:xfrm flipH="1" flipV="1">
              <a:off x="10793564" y="2223749"/>
              <a:ext cx="1398436" cy="46342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76B097F-E5A4-EB73-3751-C880247D6FCC}"/>
                </a:ext>
              </a:extLst>
            </p:cNvPr>
            <p:cNvCxnSpPr>
              <a:cxnSpLocks/>
            </p:cNvCxnSpPr>
            <p:nvPr/>
          </p:nvCxnSpPr>
          <p:spPr>
            <a:xfrm flipH="1" flipV="1">
              <a:off x="10064227" y="0"/>
              <a:ext cx="729337" cy="226685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a:extLst>
              <a:ext uri="{FF2B5EF4-FFF2-40B4-BE49-F238E27FC236}">
                <a16:creationId xmlns:a16="http://schemas.microsoft.com/office/drawing/2014/main" id="{53CB7E4E-E392-ACEB-1431-A8DA68A52EE1}"/>
              </a:ext>
            </a:extLst>
          </p:cNvPr>
          <p:cNvCxnSpPr>
            <a:cxnSpLocks/>
          </p:cNvCxnSpPr>
          <p:nvPr userDrawn="1"/>
        </p:nvCxnSpPr>
        <p:spPr>
          <a:xfrm flipH="1" flipV="1">
            <a:off x="0" y="3406587"/>
            <a:ext cx="1006763" cy="34514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43784"/>
            <a:ext cx="5724144"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822960" indent="-283464">
              <a:lnSpc>
                <a:spcPct val="100000"/>
              </a:lnSpc>
              <a:defRPr sz="1600" spc="100">
                <a:solidFill>
                  <a:schemeClr val="bg1"/>
                </a:solidFill>
              </a:defRPr>
            </a:lvl4pPr>
            <a:lvl5pPr marL="109728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7068312" y="2843784"/>
            <a:ext cx="3364992"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822960" indent="-283464">
              <a:lnSpc>
                <a:spcPct val="100000"/>
              </a:lnSpc>
              <a:defRPr sz="1600" spc="100">
                <a:solidFill>
                  <a:schemeClr val="bg1"/>
                </a:solidFill>
              </a:defRPr>
            </a:lvl4pPr>
            <a:lvl5pPr marL="109728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12">
            <a:extLst>
              <a:ext uri="{FF2B5EF4-FFF2-40B4-BE49-F238E27FC236}">
                <a16:creationId xmlns:a16="http://schemas.microsoft.com/office/drawing/2014/main" id="{CF5E1EDF-E8F4-90C4-4EE9-5CCF1E17F35F}"/>
              </a:ext>
            </a:extLst>
          </p:cNvPr>
          <p:cNvSpPr>
            <a:spLocks noGrp="1"/>
          </p:cNvSpPr>
          <p:nvPr>
            <p:ph type="dt" sz="half" idx="17"/>
          </p:nvPr>
        </p:nvSpPr>
        <p:spPr/>
        <p:txBody>
          <a:bodyPr/>
          <a:lstStyle>
            <a:lvl1pPr>
              <a:defRPr>
                <a:solidFill>
                  <a:schemeClr val="bg1"/>
                </a:solidFill>
              </a:defRPr>
            </a:lvl1pPr>
          </a:lstStyle>
          <a:p>
            <a:r>
              <a:rPr lang="en-US"/>
              <a:t>20XX</a:t>
            </a:r>
            <a:endParaRPr lang="en-US" dirty="0"/>
          </a:p>
        </p:txBody>
      </p:sp>
      <p:sp>
        <p:nvSpPr>
          <p:cNvPr id="16" name="Footer Placeholder 15">
            <a:extLst>
              <a:ext uri="{FF2B5EF4-FFF2-40B4-BE49-F238E27FC236}">
                <a16:creationId xmlns:a16="http://schemas.microsoft.com/office/drawing/2014/main" id="{992726FB-FFEB-ADB3-0C67-FE72F4DCBA5E}"/>
              </a:ext>
            </a:extLst>
          </p:cNvPr>
          <p:cNvSpPr>
            <a:spLocks noGrp="1"/>
          </p:cNvSpPr>
          <p:nvPr>
            <p:ph type="ftr" sz="quarter" idx="18"/>
          </p:nvPr>
        </p:nvSpPr>
        <p:spPr/>
        <p:txBody>
          <a:bodyPr/>
          <a:lstStyle>
            <a:lvl1pPr>
              <a:defRPr>
                <a:solidFill>
                  <a:schemeClr val="bg1"/>
                </a:solidFill>
              </a:defRPr>
            </a:lvl1pPr>
          </a:lstStyle>
          <a:p>
            <a:r>
              <a:rPr lang="en-US" dirty="0"/>
              <a:t>PRESENTATION TITLE</a:t>
            </a:r>
          </a:p>
        </p:txBody>
      </p:sp>
      <p:sp>
        <p:nvSpPr>
          <p:cNvPr id="17" name="Slide Number Placeholder 16">
            <a:extLst>
              <a:ext uri="{FF2B5EF4-FFF2-40B4-BE49-F238E27FC236}">
                <a16:creationId xmlns:a16="http://schemas.microsoft.com/office/drawing/2014/main" id="{7A3CEA78-CDB0-CB26-B433-4C868965D31C}"/>
              </a:ext>
            </a:extLst>
          </p:cNvPr>
          <p:cNvSpPr>
            <a:spLocks noGrp="1"/>
          </p:cNvSpPr>
          <p:nvPr>
            <p:ph type="sldNum" sz="quarter" idx="19"/>
          </p:nvPr>
        </p:nvSpPr>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43547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white">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58662D7-CF46-F937-6492-FE3D6164B073}"/>
              </a:ext>
            </a:extLst>
          </p:cNvPr>
          <p:cNvSpPr>
            <a:spLocks noGrp="1"/>
          </p:cNvSpPr>
          <p:nvPr>
            <p:ph type="ctrTitle"/>
          </p:nvPr>
        </p:nvSpPr>
        <p:spPr>
          <a:xfrm>
            <a:off x="0" y="824687"/>
            <a:ext cx="10191549" cy="1639937"/>
          </a:xfrm>
          <a:custGeom>
            <a:avLst/>
            <a:gdLst>
              <a:gd name="connsiteX0" fmla="*/ 0 w 10191549"/>
              <a:gd name="connsiteY0" fmla="*/ 0 h 1639937"/>
              <a:gd name="connsiteX1" fmla="*/ 135109 w 10191549"/>
              <a:gd name="connsiteY1" fmla="*/ 0 h 1639937"/>
              <a:gd name="connsiteX2" fmla="*/ 826338 w 10191549"/>
              <a:gd name="connsiteY2" fmla="*/ 0 h 1639937"/>
              <a:gd name="connsiteX3" fmla="*/ 9743633 w 10191549"/>
              <a:gd name="connsiteY3" fmla="*/ 0 h 1639937"/>
              <a:gd name="connsiteX4" fmla="*/ 10191549 w 10191549"/>
              <a:gd name="connsiteY4" fmla="*/ 1639937 h 1639937"/>
              <a:gd name="connsiteX5" fmla="*/ 826338 w 10191549"/>
              <a:gd name="connsiteY5" fmla="*/ 1639937 h 1639937"/>
              <a:gd name="connsiteX6" fmla="*/ 583025 w 10191549"/>
              <a:gd name="connsiteY6" fmla="*/ 1639937 h 1639937"/>
              <a:gd name="connsiteX7" fmla="*/ 0 w 10191549"/>
              <a:gd name="connsiteY7" fmla="*/ 1639937 h 163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91549" h="1639937">
                <a:moveTo>
                  <a:pt x="0" y="0"/>
                </a:moveTo>
                <a:lnTo>
                  <a:pt x="135109" y="0"/>
                </a:lnTo>
                <a:lnTo>
                  <a:pt x="826338" y="0"/>
                </a:lnTo>
                <a:lnTo>
                  <a:pt x="9743633" y="0"/>
                </a:lnTo>
                <a:lnTo>
                  <a:pt x="10191549" y="1639937"/>
                </a:lnTo>
                <a:lnTo>
                  <a:pt x="826338" y="1639937"/>
                </a:lnTo>
                <a:lnTo>
                  <a:pt x="583025" y="1639937"/>
                </a:lnTo>
                <a:lnTo>
                  <a:pt x="0" y="1639937"/>
                </a:lnTo>
                <a:close/>
              </a:path>
            </a:pathLst>
          </a:custGeom>
          <a:solidFill>
            <a:schemeClr val="accent2"/>
          </a:solidFill>
        </p:spPr>
        <p:txBody>
          <a:bodyPr wrap="square" lIns="914400" rIns="182880" anchor="ctr">
            <a:noAutofit/>
          </a:bodyPr>
          <a:lstStyle>
            <a:lvl1pPr algn="l">
              <a:defRPr sz="3200" cap="all" spc="300" baseline="0">
                <a:solidFill>
                  <a:schemeClr val="bg1"/>
                </a:solidFill>
                <a:latin typeface="+mj-lt"/>
              </a:defRPr>
            </a:lvl1pPr>
          </a:lstStyle>
          <a:p>
            <a:endParaRPr lang="en-US" dirty="0"/>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43784"/>
            <a:ext cx="3739896" cy="3191256"/>
          </a:xfrm>
        </p:spPr>
        <p:txBody>
          <a:bodyPr/>
          <a:lstStyle>
            <a:lvl1pPr marL="0" indent="0">
              <a:lnSpc>
                <a:spcPct val="100000"/>
              </a:lnSpc>
              <a:buNone/>
              <a:defRPr sz="1800" b="1" cap="all" spc="100" baseline="0">
                <a:solidFill>
                  <a:schemeClr val="tx1"/>
                </a:solidFill>
              </a:defRPr>
            </a:lvl1pPr>
            <a:lvl2pPr marL="342900" indent="-342900">
              <a:lnSpc>
                <a:spcPct val="100000"/>
              </a:lnSpc>
              <a:spcBef>
                <a:spcPts val="1000"/>
              </a:spcBef>
              <a:buFont typeface="+mj-lt"/>
              <a:buAutoNum type="arabicPeriod"/>
              <a:defRPr sz="1800" spc="100">
                <a:solidFill>
                  <a:schemeClr val="tx1"/>
                </a:solidFill>
              </a:defRPr>
            </a:lvl2pPr>
            <a:lvl3pPr marL="731520" indent="-347472">
              <a:lnSpc>
                <a:spcPct val="100000"/>
              </a:lnSpc>
              <a:spcBef>
                <a:spcPts val="1000"/>
              </a:spcBef>
              <a:buFont typeface="+mj-lt"/>
              <a:buAutoNum type="alphaLcPeriod"/>
              <a:defRPr sz="1800" spc="100">
                <a:solidFill>
                  <a:schemeClr val="tx1"/>
                </a:solidFill>
              </a:defRPr>
            </a:lvl3pPr>
            <a:lvl4pPr marL="1097280" indent="-347472">
              <a:lnSpc>
                <a:spcPct val="100000"/>
              </a:lnSpc>
              <a:buFont typeface="+mj-lt"/>
              <a:buAutoNum type="arabicParenR"/>
              <a:defRPr sz="1600" spc="100">
                <a:solidFill>
                  <a:schemeClr val="tx1"/>
                </a:solidFill>
              </a:defRPr>
            </a:lvl4pPr>
            <a:lvl5pPr marL="1463040" indent="-347472">
              <a:lnSpc>
                <a:spcPct val="100000"/>
              </a:lnSpc>
              <a:buFont typeface="+mj-lt"/>
              <a:buAutoNum type="alphaLcParenR"/>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5074920" y="2843784"/>
            <a:ext cx="5824728" cy="3191256"/>
          </a:xfrm>
        </p:spPr>
        <p:txBody>
          <a:bodyPr/>
          <a:lstStyle>
            <a:lvl1pPr marL="0" indent="0">
              <a:lnSpc>
                <a:spcPct val="100000"/>
              </a:lnSpc>
              <a:buNone/>
              <a:defRPr sz="1800" b="1" cap="all" spc="100" baseline="0">
                <a:solidFill>
                  <a:schemeClr val="tx1"/>
                </a:solidFill>
              </a:defRPr>
            </a:lvl1pPr>
            <a:lvl2pPr marL="0" indent="0">
              <a:lnSpc>
                <a:spcPct val="100000"/>
              </a:lnSpc>
              <a:spcBef>
                <a:spcPts val="1000"/>
              </a:spcBef>
              <a:buNone/>
              <a:defRPr sz="1800" spc="100">
                <a:solidFill>
                  <a:schemeClr val="tx1"/>
                </a:solidFill>
              </a:defRPr>
            </a:lvl2pPr>
            <a:lvl3pPr marL="283464" indent="-283464">
              <a:lnSpc>
                <a:spcPct val="100000"/>
              </a:lnSpc>
              <a:spcBef>
                <a:spcPts val="1000"/>
              </a:spcBef>
              <a:defRPr sz="1800" spc="100">
                <a:solidFill>
                  <a:schemeClr val="tx1"/>
                </a:solidFill>
              </a:defRPr>
            </a:lvl3pPr>
            <a:lvl4pPr marL="548640" indent="-283464">
              <a:lnSpc>
                <a:spcPct val="100000"/>
              </a:lnSpc>
              <a:defRPr sz="1600" spc="100">
                <a:solidFill>
                  <a:schemeClr val="tx1"/>
                </a:solidFill>
              </a:defRPr>
            </a:lvl4pPr>
            <a:lvl5pPr marL="822960" indent="-283464">
              <a:lnSpc>
                <a:spcPct val="100000"/>
              </a:lnSpc>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8" name="Straight Connector 17">
            <a:extLst>
              <a:ext uri="{FF2B5EF4-FFF2-40B4-BE49-F238E27FC236}">
                <a16:creationId xmlns:a16="http://schemas.microsoft.com/office/drawing/2014/main" id="{FF4D7FE7-14AE-6C8F-B799-1BD57470E8FA}"/>
              </a:ext>
            </a:extLst>
          </p:cNvPr>
          <p:cNvCxnSpPr>
            <a:cxnSpLocks/>
          </p:cNvCxnSpPr>
          <p:nvPr userDrawn="1"/>
        </p:nvCxnSpPr>
        <p:spPr>
          <a:xfrm flipH="1" flipV="1">
            <a:off x="10191549" y="0"/>
            <a:ext cx="2000451" cy="6858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E45BFC1-4E9D-0F01-ED91-44F27D54EE88}"/>
              </a:ext>
            </a:extLst>
          </p:cNvPr>
          <p:cNvCxnSpPr>
            <a:cxnSpLocks/>
          </p:cNvCxnSpPr>
          <p:nvPr userDrawn="1"/>
        </p:nvCxnSpPr>
        <p:spPr>
          <a:xfrm flipH="1" flipV="1">
            <a:off x="0" y="3406587"/>
            <a:ext cx="1006763" cy="345141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Date Placeholder 25">
            <a:extLst>
              <a:ext uri="{FF2B5EF4-FFF2-40B4-BE49-F238E27FC236}">
                <a16:creationId xmlns:a16="http://schemas.microsoft.com/office/drawing/2014/main" id="{1508553F-E814-00F0-D6A7-5573C7951142}"/>
              </a:ext>
            </a:extLst>
          </p:cNvPr>
          <p:cNvSpPr>
            <a:spLocks noGrp="1"/>
          </p:cNvSpPr>
          <p:nvPr>
            <p:ph type="dt" sz="half" idx="17"/>
          </p:nvPr>
        </p:nvSpPr>
        <p:spPr/>
        <p:txBody>
          <a:bodyPr/>
          <a:lstStyle/>
          <a:p>
            <a:r>
              <a:rPr lang="en-US"/>
              <a:t>20XX</a:t>
            </a:r>
            <a:endParaRPr lang="en-US" dirty="0"/>
          </a:p>
        </p:txBody>
      </p:sp>
      <p:sp>
        <p:nvSpPr>
          <p:cNvPr id="27" name="Footer Placeholder 26">
            <a:extLst>
              <a:ext uri="{FF2B5EF4-FFF2-40B4-BE49-F238E27FC236}">
                <a16:creationId xmlns:a16="http://schemas.microsoft.com/office/drawing/2014/main" id="{1449FFC7-A582-FD77-53A9-CF0B7F2D1B7A}"/>
              </a:ext>
            </a:extLst>
          </p:cNvPr>
          <p:cNvSpPr>
            <a:spLocks noGrp="1"/>
          </p:cNvSpPr>
          <p:nvPr>
            <p:ph type="ftr" sz="quarter" idx="18"/>
          </p:nvPr>
        </p:nvSpPr>
        <p:spPr/>
        <p:txBody>
          <a:bodyPr/>
          <a:lstStyle/>
          <a:p>
            <a:r>
              <a:rPr lang="en-US" dirty="0"/>
              <a:t>PRESENTATION TITLE</a:t>
            </a:r>
          </a:p>
        </p:txBody>
      </p:sp>
      <p:sp>
        <p:nvSpPr>
          <p:cNvPr id="28" name="Slide Number Placeholder 27">
            <a:extLst>
              <a:ext uri="{FF2B5EF4-FFF2-40B4-BE49-F238E27FC236}">
                <a16:creationId xmlns:a16="http://schemas.microsoft.com/office/drawing/2014/main" id="{3E86B4DA-B745-BBB9-6AFB-CC6723232CEE}"/>
              </a:ext>
            </a:extLst>
          </p:cNvPr>
          <p:cNvSpPr>
            <a:spLocks noGrp="1"/>
          </p:cNvSpPr>
          <p:nvPr>
            <p:ph type="sldNum" sz="quarter" idx="19"/>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296071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DEE9C88-4838-9CF6-7CCD-6C2CE88647B0}"/>
              </a:ext>
            </a:extLst>
          </p:cNvPr>
          <p:cNvSpPr/>
          <p:nvPr userDrawn="1"/>
        </p:nvSpPr>
        <p:spPr>
          <a:xfrm rot="10800000" flipV="1">
            <a:off x="-5" y="-2"/>
            <a:ext cx="12191999" cy="226685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48BBC4DA-F0D6-02FA-41AA-101A0D1340F5}"/>
              </a:ext>
            </a:extLst>
          </p:cNvPr>
          <p:cNvCxnSpPr>
            <a:cxnSpLocks/>
          </p:cNvCxnSpPr>
          <p:nvPr userDrawn="1"/>
        </p:nvCxnSpPr>
        <p:spPr>
          <a:xfrm flipH="1" flipV="1">
            <a:off x="10191550" y="-110490"/>
            <a:ext cx="970586" cy="34198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11F74A9-AFD5-044F-DB07-4FF2F699A910}"/>
              </a:ext>
            </a:extLst>
          </p:cNvPr>
          <p:cNvCxnSpPr>
            <a:cxnSpLocks/>
          </p:cNvCxnSpPr>
          <p:nvPr userDrawn="1"/>
        </p:nvCxnSpPr>
        <p:spPr>
          <a:xfrm flipH="1" flipV="1">
            <a:off x="691816" y="2266854"/>
            <a:ext cx="1165768" cy="382423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168E97A-1CFD-3AF6-5FF5-E49A2943A1F6}"/>
              </a:ext>
            </a:extLst>
          </p:cNvPr>
          <p:cNvCxnSpPr>
            <a:cxnSpLocks/>
          </p:cNvCxnSpPr>
          <p:nvPr userDrawn="1"/>
        </p:nvCxnSpPr>
        <p:spPr>
          <a:xfrm flipH="1" flipV="1">
            <a:off x="10858500" y="2266854"/>
            <a:ext cx="1327650" cy="459114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0" name="Title 19">
            <a:extLst>
              <a:ext uri="{FF2B5EF4-FFF2-40B4-BE49-F238E27FC236}">
                <a16:creationId xmlns:a16="http://schemas.microsoft.com/office/drawing/2014/main" id="{028065BE-52F2-4F89-82A3-E5DA80527B9C}"/>
              </a:ext>
            </a:extLst>
          </p:cNvPr>
          <p:cNvSpPr>
            <a:spLocks noGrp="1"/>
          </p:cNvSpPr>
          <p:nvPr>
            <p:ph type="ctrTitle"/>
          </p:nvPr>
        </p:nvSpPr>
        <p:spPr>
          <a:xfrm>
            <a:off x="1691640" y="740664"/>
            <a:ext cx="8503920" cy="1197864"/>
          </a:xfrm>
          <a:prstGeom prst="rect">
            <a:avLst/>
          </a:prstGeom>
          <a:noFill/>
        </p:spPr>
        <p:txBody>
          <a:bodyPr wrap="square" anchor="b">
            <a:noAutofit/>
          </a:bodyPr>
          <a:lstStyle>
            <a:lvl1pPr algn="ctr">
              <a:defRPr sz="3200" cap="all" spc="300" baseline="0">
                <a:solidFill>
                  <a:schemeClr val="bg1"/>
                </a:solidFill>
                <a:latin typeface="+mj-lt"/>
              </a:defRPr>
            </a:lvl1pPr>
          </a:lstStyle>
          <a:p>
            <a:r>
              <a:rPr lang="en-US" dirty="0"/>
              <a:t>Click to edit Master title style</a:t>
            </a:r>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1828800" y="2679192"/>
            <a:ext cx="8531352" cy="3191256"/>
          </a:xfrm>
        </p:spPr>
        <p:txBody>
          <a:bodyPr/>
          <a:lstStyle>
            <a:lvl1pPr marL="0" indent="0" algn="ctr">
              <a:lnSpc>
                <a:spcPct val="100000"/>
              </a:lnSpc>
              <a:spcAft>
                <a:spcPts val="1000"/>
              </a:spcAft>
              <a:buNone/>
              <a:defRPr sz="2400" b="0" i="0" cap="none" spc="140" baseline="0">
                <a:solidFill>
                  <a:schemeClr val="tx1"/>
                </a:solidFill>
              </a:defRPr>
            </a:lvl1pPr>
            <a:lvl2pPr marL="0" indent="0" algn="ctr">
              <a:lnSpc>
                <a:spcPct val="100000"/>
              </a:lnSpc>
              <a:spcBef>
                <a:spcPts val="1000"/>
              </a:spcBef>
              <a:buNone/>
              <a:defRPr sz="1800" spc="100">
                <a:solidFill>
                  <a:schemeClr val="tx1"/>
                </a:solidFill>
              </a:defRPr>
            </a:lvl2pPr>
            <a:lvl3pPr marL="283464" indent="-283464">
              <a:lnSpc>
                <a:spcPct val="100000"/>
              </a:lnSpc>
              <a:spcBef>
                <a:spcPts val="1000"/>
              </a:spcBef>
              <a:defRPr sz="1800" spc="100">
                <a:solidFill>
                  <a:schemeClr val="tx1"/>
                </a:solidFill>
              </a:defRPr>
            </a:lvl3pPr>
            <a:lvl4pPr marL="548640" indent="-283464">
              <a:lnSpc>
                <a:spcPct val="100000"/>
              </a:lnSpc>
              <a:defRPr sz="1600" spc="100">
                <a:solidFill>
                  <a:schemeClr val="tx1"/>
                </a:solidFill>
              </a:defRPr>
            </a:lvl4pPr>
            <a:lvl5pPr marL="1097280" indent="-283464">
              <a:lnSpc>
                <a:spcPct val="100000"/>
              </a:lnSpc>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09F4C3CA-7962-4B8E-8004-FBD88F0EFAF2}"/>
              </a:ext>
            </a:extLst>
          </p:cNvPr>
          <p:cNvSpPr>
            <a:spLocks noGrp="1"/>
          </p:cNvSpPr>
          <p:nvPr>
            <p:ph type="dt" sz="half" idx="10"/>
          </p:nvPr>
        </p:nvSpPr>
        <p:spPr/>
        <p:txBody>
          <a:bodyPr/>
          <a:lstStyle>
            <a:lvl1pPr>
              <a:defRPr sz="1000">
                <a:solidFill>
                  <a:schemeClr val="tx1"/>
                </a:solidFill>
              </a:defRPr>
            </a:lvl1pPr>
          </a:lstStyle>
          <a:p>
            <a:r>
              <a:rPr lang="en-US"/>
              <a:t>20XX</a:t>
            </a:r>
            <a:endParaRPr lang="en-US" dirty="0"/>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lvl1pPr>
              <a:defRPr sz="1000">
                <a:solidFill>
                  <a:schemeClr val="tx1"/>
                </a:solidFill>
              </a:defRPr>
            </a:lvl1pPr>
          </a:lstStyle>
          <a:p>
            <a:r>
              <a:rPr lang="en-US" dirty="0"/>
              <a:t>PRESENTATION TITLE</a:t>
            </a:r>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lvl1pPr>
              <a:defRPr sz="1000">
                <a:solidFill>
                  <a:schemeClr val="tx1"/>
                </a:solidFill>
              </a:defRPr>
            </a:lvl1pPr>
          </a:lstStyle>
          <a:p>
            <a:fld id="{294A09A9-5501-47C1-A89A-A340965A2BE2}" type="slidenum">
              <a:rPr lang="en-US" smtClean="0"/>
              <a:pPr/>
              <a:t>‹#›</a:t>
            </a:fld>
            <a:endParaRPr lang="en-US" dirty="0"/>
          </a:p>
        </p:txBody>
      </p:sp>
      <p:cxnSp>
        <p:nvCxnSpPr>
          <p:cNvPr id="16" name="Straight Connector 15">
            <a:extLst>
              <a:ext uri="{FF2B5EF4-FFF2-40B4-BE49-F238E27FC236}">
                <a16:creationId xmlns:a16="http://schemas.microsoft.com/office/drawing/2014/main" id="{A4070FA0-EB95-7750-D21A-933827C6388C}"/>
              </a:ext>
            </a:extLst>
          </p:cNvPr>
          <p:cNvCxnSpPr>
            <a:cxnSpLocks/>
          </p:cNvCxnSpPr>
          <p:nvPr userDrawn="1"/>
        </p:nvCxnSpPr>
        <p:spPr>
          <a:xfrm flipH="1" flipV="1">
            <a:off x="-29785" y="-110490"/>
            <a:ext cx="1031941" cy="34198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641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1730829" cy="365125"/>
          </a:xfrm>
          <a:prstGeom prst="rect">
            <a:avLst/>
          </a:prstGeom>
        </p:spPr>
        <p:txBody>
          <a:bodyPr vert="horz" lIns="91440" tIns="45720" rIns="91440" bIns="45720" rtlCol="0" anchor="ctr"/>
          <a:lstStyle>
            <a:lvl1pPr algn="l">
              <a:defRPr sz="1000">
                <a:solidFill>
                  <a:schemeClr val="tx2">
                    <a:lumMod val="60000"/>
                    <a:lumOff val="40000"/>
                  </a:schemeClr>
                </a:solidFill>
                <a:latin typeface="+mn-lt"/>
              </a:defRPr>
            </a:lvl1pPr>
          </a:lstStyle>
          <a:p>
            <a:r>
              <a:rPr lang="en-US"/>
              <a:t>20XX</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spc="50" baseline="0">
                <a:solidFill>
                  <a:schemeClr val="tx2">
                    <a:lumMod val="60000"/>
                    <a:lumOff val="40000"/>
                  </a:schemeClr>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10271342" y="6356350"/>
            <a:ext cx="1539658" cy="365125"/>
          </a:xfrm>
          <a:prstGeom prst="rect">
            <a:avLst/>
          </a:prstGeom>
        </p:spPr>
        <p:txBody>
          <a:bodyPr vert="horz" lIns="91440" tIns="45720" rIns="91440" bIns="45720" rtlCol="0" anchor="ctr"/>
          <a:lstStyle>
            <a:lvl1pPr algn="r">
              <a:defRPr sz="1000">
                <a:solidFill>
                  <a:schemeClr val="tx2">
                    <a:lumMod val="60000"/>
                    <a:lumOff val="4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73" r:id="rId1"/>
    <p:sldLayoutId id="2147483650" r:id="rId2"/>
    <p:sldLayoutId id="2147483674" r:id="rId3"/>
    <p:sldLayoutId id="2147483675" r:id="rId4"/>
    <p:sldLayoutId id="2147483676" r:id="rId5"/>
    <p:sldLayoutId id="2147483659" r:id="rId6"/>
    <p:sldLayoutId id="2147483677" r:id="rId7"/>
    <p:sldLayoutId id="2147483678" r:id="rId8"/>
    <p:sldLayoutId id="2147483679" r:id="rId9"/>
    <p:sldLayoutId id="2147483680" r:id="rId10"/>
    <p:sldLayoutId id="2147483681" r:id="rId11"/>
    <p:sldLayoutId id="2147483682" r:id="rId12"/>
    <p:sldLayoutId id="214748368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5A121-24F8-A629-2A69-324FD8F05A5A}"/>
              </a:ext>
            </a:extLst>
          </p:cNvPr>
          <p:cNvSpPr>
            <a:spLocks noGrp="1"/>
          </p:cNvSpPr>
          <p:nvPr>
            <p:ph type="ctrTitle"/>
          </p:nvPr>
        </p:nvSpPr>
        <p:spPr>
          <a:xfrm>
            <a:off x="1920240" y="2039112"/>
            <a:ext cx="7982712" cy="1581912"/>
          </a:xfrm>
        </p:spPr>
        <p:txBody>
          <a:bodyPr/>
          <a:lstStyle/>
          <a:p>
            <a:r>
              <a:rPr lang="en-US" dirty="0"/>
              <a:t>OVERCOMING NERVOUSNESS </a:t>
            </a:r>
          </a:p>
        </p:txBody>
      </p:sp>
      <p:sp>
        <p:nvSpPr>
          <p:cNvPr id="3" name="Subtitle 2">
            <a:extLst>
              <a:ext uri="{FF2B5EF4-FFF2-40B4-BE49-F238E27FC236}">
                <a16:creationId xmlns:a16="http://schemas.microsoft.com/office/drawing/2014/main" id="{ABB7F509-3881-C302-44C3-046AD78699F6}"/>
              </a:ext>
            </a:extLst>
          </p:cNvPr>
          <p:cNvSpPr>
            <a:spLocks noGrp="1"/>
          </p:cNvSpPr>
          <p:nvPr>
            <p:ph type="subTitle" idx="1"/>
          </p:nvPr>
        </p:nvSpPr>
        <p:spPr>
          <a:xfrm>
            <a:off x="2111829" y="3584448"/>
            <a:ext cx="7791123" cy="612648"/>
          </a:xfrm>
        </p:spPr>
        <p:txBody>
          <a:bodyPr/>
          <a:lstStyle/>
          <a:p>
            <a:r>
              <a:rPr lang="en-US" dirty="0"/>
              <a:t>Confidence-building strategies</a:t>
            </a:r>
          </a:p>
        </p:txBody>
      </p:sp>
      <p:sp>
        <p:nvSpPr>
          <p:cNvPr id="4" name="TextBox 3">
            <a:extLst>
              <a:ext uri="{FF2B5EF4-FFF2-40B4-BE49-F238E27FC236}">
                <a16:creationId xmlns:a16="http://schemas.microsoft.com/office/drawing/2014/main" id="{C2A96432-4CA5-806F-BC0F-5A1A17CE93BB}"/>
              </a:ext>
            </a:extLst>
          </p:cNvPr>
          <p:cNvSpPr txBox="1"/>
          <p:nvPr/>
        </p:nvSpPr>
        <p:spPr>
          <a:xfrm>
            <a:off x="3596567" y="4945353"/>
            <a:ext cx="4630057" cy="369332"/>
          </a:xfrm>
          <a:prstGeom prst="rect">
            <a:avLst/>
          </a:prstGeom>
          <a:noFill/>
        </p:spPr>
        <p:txBody>
          <a:bodyPr wrap="square" rtlCol="0">
            <a:spAutoFit/>
          </a:bodyPr>
          <a:lstStyle/>
          <a:p>
            <a:pPr algn="ctr"/>
            <a:r>
              <a:rPr lang="en-US">
                <a:solidFill>
                  <a:schemeClr val="bg1"/>
                </a:solidFill>
              </a:rPr>
              <a:t>Presenter : Kyudan Jung</a:t>
            </a:r>
          </a:p>
        </p:txBody>
      </p:sp>
    </p:spTree>
    <p:extLst>
      <p:ext uri="{BB962C8B-B14F-4D97-AF65-F5344CB8AC3E}">
        <p14:creationId xmlns:p14="http://schemas.microsoft.com/office/powerpoint/2010/main" val="1507434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D8B506-191E-1832-13DD-A83B44C7065A}"/>
              </a:ext>
            </a:extLst>
          </p:cNvPr>
          <p:cNvSpPr>
            <a:spLocks noGrp="1"/>
          </p:cNvSpPr>
          <p:nvPr>
            <p:ph type="ctrTitle"/>
          </p:nvPr>
        </p:nvSpPr>
        <p:spPr>
          <a:xfrm>
            <a:off x="822960" y="347472"/>
            <a:ext cx="11082528" cy="1563624"/>
          </a:xfrm>
        </p:spPr>
        <p:txBody>
          <a:bodyPr/>
          <a:lstStyle/>
          <a:p>
            <a:r>
              <a:rPr lang="en-US" dirty="0"/>
              <a:t>NAVIGATING Q&amp;A SESSIONS</a:t>
            </a:r>
          </a:p>
        </p:txBody>
      </p:sp>
      <p:sp>
        <p:nvSpPr>
          <p:cNvPr id="8" name="Content Placeholder 7">
            <a:extLst>
              <a:ext uri="{FF2B5EF4-FFF2-40B4-BE49-F238E27FC236}">
                <a16:creationId xmlns:a16="http://schemas.microsoft.com/office/drawing/2014/main" id="{0BC7C28A-A45F-7BB2-D694-7808E32E9DED}"/>
              </a:ext>
            </a:extLst>
          </p:cNvPr>
          <p:cNvSpPr>
            <a:spLocks noGrp="1"/>
          </p:cNvSpPr>
          <p:nvPr>
            <p:ph sz="quarter" idx="15"/>
          </p:nvPr>
        </p:nvSpPr>
        <p:spPr/>
        <p:txBody>
          <a:bodyPr/>
          <a:lstStyle/>
          <a:p>
            <a:r>
              <a:rPr lang="en-US" dirty="0"/>
              <a:t>Voice modulation</a:t>
            </a:r>
          </a:p>
          <a:p>
            <a:pPr lvl="1"/>
            <a:r>
              <a:rPr lang="en-US" dirty="0"/>
              <a:t>This is a powerful tool in public speaking. It involves varying pitch, tone, and volume to convey emotion, emphasize points, and maintain interest. </a:t>
            </a:r>
          </a:p>
          <a:p>
            <a:pPr lvl="2"/>
            <a:r>
              <a:rPr lang="en-US" dirty="0"/>
              <a:t>Pitch variation</a:t>
            </a:r>
          </a:p>
          <a:p>
            <a:pPr lvl="2"/>
            <a:r>
              <a:rPr lang="en-US" dirty="0"/>
              <a:t>Tone inflection</a:t>
            </a:r>
          </a:p>
          <a:p>
            <a:pPr lvl="2"/>
            <a:r>
              <a:rPr lang="en-US" dirty="0"/>
              <a:t>Volume control</a:t>
            </a:r>
          </a:p>
          <a:p>
            <a:endParaRPr lang="en-US" dirty="0"/>
          </a:p>
        </p:txBody>
      </p:sp>
      <p:sp>
        <p:nvSpPr>
          <p:cNvPr id="9" name="Content Placeholder 8">
            <a:extLst>
              <a:ext uri="{FF2B5EF4-FFF2-40B4-BE49-F238E27FC236}">
                <a16:creationId xmlns:a16="http://schemas.microsoft.com/office/drawing/2014/main" id="{B91F137D-40EF-84F0-61EB-11434C0CC2EC}"/>
              </a:ext>
            </a:extLst>
          </p:cNvPr>
          <p:cNvSpPr>
            <a:spLocks noGrp="1"/>
          </p:cNvSpPr>
          <p:nvPr>
            <p:ph sz="quarter" idx="16"/>
          </p:nvPr>
        </p:nvSpPr>
        <p:spPr/>
        <p:txBody>
          <a:bodyPr>
            <a:noAutofit/>
          </a:bodyPr>
          <a:lstStyle/>
          <a:p>
            <a:r>
              <a:rPr lang="en-US" dirty="0"/>
              <a:t>Body language</a:t>
            </a:r>
          </a:p>
          <a:p>
            <a:pPr lvl="1"/>
            <a:r>
              <a:rPr lang="en-US" dirty="0"/>
              <a:t>Effective body language enhances your message, making it more impactful and memorable.</a:t>
            </a:r>
          </a:p>
          <a:p>
            <a:pPr lvl="2"/>
            <a:r>
              <a:rPr lang="en-US" dirty="0"/>
              <a:t>Meaningful eye contact</a:t>
            </a:r>
          </a:p>
          <a:p>
            <a:pPr lvl="2"/>
            <a:r>
              <a:rPr lang="en-US" dirty="0"/>
              <a:t>Purposeful gestures</a:t>
            </a:r>
          </a:p>
          <a:p>
            <a:pPr lvl="2"/>
            <a:r>
              <a:rPr lang="en-US" dirty="0"/>
              <a:t>Maintain good posture</a:t>
            </a:r>
          </a:p>
          <a:p>
            <a:pPr lvl="2"/>
            <a:r>
              <a:rPr lang="en-US" dirty="0"/>
              <a:t>Control your expressions</a:t>
            </a:r>
          </a:p>
        </p:txBody>
      </p:sp>
      <p:sp>
        <p:nvSpPr>
          <p:cNvPr id="3" name="Slide Number Placeholder 2">
            <a:extLst>
              <a:ext uri="{FF2B5EF4-FFF2-40B4-BE49-F238E27FC236}">
                <a16:creationId xmlns:a16="http://schemas.microsoft.com/office/drawing/2014/main" id="{04DD166F-774B-18A7-EF80-332246375F77}"/>
              </a:ext>
            </a:extLst>
          </p:cNvPr>
          <p:cNvSpPr>
            <a:spLocks noGrp="1"/>
          </p:cNvSpPr>
          <p:nvPr>
            <p:ph type="sldNum" sz="quarter" idx="19"/>
          </p:nvPr>
        </p:nvSpPr>
        <p:spPr>
          <a:xfrm>
            <a:off x="10271342" y="6356350"/>
            <a:ext cx="1539658"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2129452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6E262C-D929-15C4-BBD2-6BBFB706F64A}"/>
              </a:ext>
            </a:extLst>
          </p:cNvPr>
          <p:cNvSpPr>
            <a:spLocks noGrp="1"/>
          </p:cNvSpPr>
          <p:nvPr>
            <p:ph type="ctrTitle"/>
          </p:nvPr>
        </p:nvSpPr>
        <p:spPr>
          <a:xfrm>
            <a:off x="1691640" y="740664"/>
            <a:ext cx="8503920" cy="1197864"/>
          </a:xfrm>
        </p:spPr>
        <p:txBody>
          <a:bodyPr/>
          <a:lstStyle/>
          <a:p>
            <a:r>
              <a:rPr lang="en-US"/>
              <a:t>Cognitive Dissonance Theory</a:t>
            </a:r>
          </a:p>
        </p:txBody>
      </p:sp>
      <p:sp>
        <p:nvSpPr>
          <p:cNvPr id="5" name="Content Placeholder 4">
            <a:extLst>
              <a:ext uri="{FF2B5EF4-FFF2-40B4-BE49-F238E27FC236}">
                <a16:creationId xmlns:a16="http://schemas.microsoft.com/office/drawing/2014/main" id="{2A986459-0C4D-D72D-7E80-642179490407}"/>
              </a:ext>
            </a:extLst>
          </p:cNvPr>
          <p:cNvSpPr>
            <a:spLocks noGrp="1"/>
          </p:cNvSpPr>
          <p:nvPr>
            <p:ph sz="quarter" idx="15"/>
          </p:nvPr>
        </p:nvSpPr>
        <p:spPr>
          <a:xfrm>
            <a:off x="1828800" y="2679192"/>
            <a:ext cx="8531352" cy="3191256"/>
          </a:xfrm>
        </p:spPr>
        <p:txBody>
          <a:bodyPr>
            <a:normAutofit lnSpcReduction="10000"/>
          </a:bodyPr>
          <a:lstStyle/>
          <a:p>
            <a:r>
              <a:rPr lang="en-US"/>
              <a:t>Cognitive dissonance refers to the mental discomfort experienced when an individual holds two or more conflicting beliefs, values, or attitudes. According to Leon Festinger’s theory, people are motivated to reduce this discomfort by changing their beliefs, acquiring new information, or minimizing the importance of the inconsistency. This theory has been widely applied in areas such as decision-making, consumer behavior, and attitude change.</a:t>
            </a:r>
            <a:endParaRPr lang="en-US" dirty="0"/>
          </a:p>
        </p:txBody>
      </p:sp>
      <p:sp>
        <p:nvSpPr>
          <p:cNvPr id="3" name="Slide Number Placeholder 2">
            <a:extLst>
              <a:ext uri="{FF2B5EF4-FFF2-40B4-BE49-F238E27FC236}">
                <a16:creationId xmlns:a16="http://schemas.microsoft.com/office/drawing/2014/main" id="{D852689E-AE00-35CC-F96B-C768FB8E239F}"/>
              </a:ext>
            </a:extLst>
          </p:cNvPr>
          <p:cNvSpPr>
            <a:spLocks noGrp="1"/>
          </p:cNvSpPr>
          <p:nvPr>
            <p:ph type="sldNum" sz="quarter" idx="12"/>
          </p:nvPr>
        </p:nvSpPr>
        <p:spPr>
          <a:xfrm>
            <a:off x="10271342" y="6356350"/>
            <a:ext cx="1539658"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2364210940"/>
      </p:ext>
    </p:extLst>
  </p:cSld>
  <p:clrMapOvr>
    <a:masterClrMapping/>
  </p:clrMapOvr>
</p:sld>
</file>

<file path=ppt/theme/theme1.xml><?xml version="1.0" encoding="utf-8"?>
<a:theme xmlns:a="http://schemas.openxmlformats.org/drawingml/2006/main" name="Custom">
  <a:themeElements>
    <a:clrScheme name="Creative Red 1">
      <a:dk1>
        <a:srgbClr val="000000"/>
      </a:dk1>
      <a:lt1>
        <a:srgbClr val="FFFFFF"/>
      </a:lt1>
      <a:dk2>
        <a:srgbClr val="3A3A3A"/>
      </a:dk2>
      <a:lt2>
        <a:srgbClr val="E7E6E6"/>
      </a:lt2>
      <a:accent1>
        <a:srgbClr val="632423"/>
      </a:accent1>
      <a:accent2>
        <a:srgbClr val="B51200"/>
      </a:accent2>
      <a:accent3>
        <a:srgbClr val="FD1B17"/>
      </a:accent3>
      <a:accent4>
        <a:srgbClr val="F9EBE5"/>
      </a:accent4>
      <a:accent5>
        <a:srgbClr val="03C9C6"/>
      </a:accent5>
      <a:accent6>
        <a:srgbClr val="01B9D1"/>
      </a:accent6>
      <a:hlink>
        <a:srgbClr val="0563C1"/>
      </a:hlink>
      <a:folHlink>
        <a:srgbClr val="954F72"/>
      </a:folHlink>
    </a:clrScheme>
    <a:fontScheme name="Custom 76">
      <a:majorFont>
        <a:latin typeface="Bahnschrif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580736_win32_kb_v3" id="{D7A3E551-3D61-4CA5-934F-4DAFCF7401BD}" vid="{D7B46FAE-2643-4A5F-85EB-71F421ADCF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012FD6-30D8-4E7C-9A54-1D40EC16B1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6A49627-BF3F-409F-AD52-1B30DD7AB3C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31AE3212-FDDD-4F52-95D5-3CE5C732A69F}">
  <ds:schemaRefs>
    <ds:schemaRef ds:uri="http://schemas.microsoft.com/sharepoint/v3/contenttype/forms"/>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
  <TotalTime>5622</TotalTime>
  <Words>154</Words>
  <Application>Microsoft Office PowerPoint</Application>
  <PresentationFormat>와이드스크린</PresentationFormat>
  <Paragraphs>19</Paragraphs>
  <Slides>3</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3</vt:i4>
      </vt:variant>
    </vt:vector>
  </HeadingPairs>
  <TitlesOfParts>
    <vt:vector size="8" baseType="lpstr">
      <vt:lpstr>Arial</vt:lpstr>
      <vt:lpstr>Bahnschrift</vt:lpstr>
      <vt:lpstr>Calibri</vt:lpstr>
      <vt:lpstr>Tw Cen MT</vt:lpstr>
      <vt:lpstr>Custom</vt:lpstr>
      <vt:lpstr>OVERCOMING NERVOUSNESS </vt:lpstr>
      <vt:lpstr>NAVIGATING Q&amp;A SESSIONS</vt:lpstr>
      <vt:lpstr>Cognitive Dissonance Theory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정규단</dc:creator>
  <cp:lastModifiedBy>정규단</cp:lastModifiedBy>
  <cp:revision>5</cp:revision>
  <dcterms:created xsi:type="dcterms:W3CDTF">2021-09-07T04:41:26Z</dcterms:created>
  <dcterms:modified xsi:type="dcterms:W3CDTF">2025-05-10T09:44:50Z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f42aa342-8706-4288-bd11-ebb85995028c_Enabled">
    <vt:lpwstr>true</vt:lpwstr>
  </property>
  <property fmtid="{D5CDD505-2E9C-101B-9397-08002B2CF9AE}" pid="4" name="MSIP_Label_f42aa342-8706-4288-bd11-ebb85995028c_SetDate">
    <vt:lpwstr>2022-05-03T19:17:58Z</vt:lpwstr>
  </property>
  <property fmtid="{D5CDD505-2E9C-101B-9397-08002B2CF9AE}" pid="5" name="MSIP_Label_f42aa342-8706-4288-bd11-ebb85995028c_Method">
    <vt:lpwstr>Standard</vt:lpwstr>
  </property>
  <property fmtid="{D5CDD505-2E9C-101B-9397-08002B2CF9AE}" pid="6" name="MSIP_Label_f42aa342-8706-4288-bd11-ebb85995028c_Name">
    <vt:lpwstr>Internal</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ActionId">
    <vt:lpwstr>25d63fd1-0370-4d03-a1c2-b2f22483dbaf</vt:lpwstr>
  </property>
  <property fmtid="{D5CDD505-2E9C-101B-9397-08002B2CF9AE}" pid="9" name="MSIP_Label_f42aa342-8706-4288-bd11-ebb85995028c_ContentBits">
    <vt:lpwstr>0</vt:lpwstr>
  </property>
  <property fmtid="{D5CDD505-2E9C-101B-9397-08002B2CF9AE}" pid="10" name="MediaServiceImageTags">
    <vt:lpwstr/>
  </property>
</Properties>
</file>