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97" r:id="rId5"/>
    <p:sldId id="298"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Hello everyone, and welcome. Thank you for joining me. My name is Kyudan Jung, and today we're discussing Overcoming Nervousness.
Nervousness is a common feeling, often appearing before presentations, interviews, or new experiences. It's natural, but we can learn to manage it effectively.
Our focus is on practical Confidence-building strategies. We'll explore techniques to understand and reduce nervous feelings, helping you step forward with greater confidence.
My goal is to provide actionable tools to build resilience and self-assurance. I hope this session is valuable. Let's get started.</a:t>
            </a:r>
          </a:p>
        </p:txBody>
      </p:sp>
      <p:sp>
        <p:nvSpPr>
          <p:cNvPr id="4" name="슬라이드 번호 개체 틀 3"/>
          <p:cNvSpPr>
            <a:spLocks noGrp="1"/>
          </p:cNvSpPr>
          <p:nvPr>
            <p:ph type="sldNum" sz="quarter" idx="5"/>
          </p:nvPr>
        </p:nvSpPr>
        <p:spPr/>
        <p:txBody>
          <a:bodyPr/>
          <a:lstStyle/>
          <a:p>
            <a:fld id="{DDE82FD2-F864-2E4E-ACF0-2DBC196A7066}" type="slidenum">
              <a:rPr lang="en-US" smtClean="0"/>
              <a:t>1</a:t>
            </a:fld>
            <a:endParaRPr lang="en-US" dirty="0"/>
          </a:p>
        </p:txBody>
      </p:sp>
    </p:spTree>
    <p:extLst>
      <p:ext uri="{BB962C8B-B14F-4D97-AF65-F5344CB8AC3E}">
        <p14:creationId xmlns:p14="http://schemas.microsoft.com/office/powerpoint/2010/main" val="80783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A121-24F8-A629-2A69-324FD8F05A5A}"/>
              </a:ext>
            </a:extLst>
          </p:cNvPr>
          <p:cNvSpPr>
            <a:spLocks noGrp="1"/>
          </p:cNvSpPr>
          <p:nvPr>
            <p:ph type="ctrTitle"/>
          </p:nvPr>
        </p:nvSpPr>
        <p:spPr>
          <a:xfrm>
            <a:off x="1920240" y="2039112"/>
            <a:ext cx="7982712" cy="1581912"/>
          </a:xfrm>
        </p:spPr>
        <p:txBody>
          <a:bodyPr/>
          <a:lstStyle/>
          <a:p>
            <a:r>
              <a:rPr lang="en-US" dirty="0"/>
              <a:t>OVERCOMING NERVOUSNESS </a:t>
            </a:r>
          </a:p>
        </p:txBody>
      </p:sp>
      <p:sp>
        <p:nvSpPr>
          <p:cNvPr id="3" name="Subtitle 2">
            <a:extLst>
              <a:ext uri="{FF2B5EF4-FFF2-40B4-BE49-F238E27FC236}">
                <a16:creationId xmlns:a16="http://schemas.microsoft.com/office/drawing/2014/main" id="{ABB7F509-3881-C302-44C3-046AD78699F6}"/>
              </a:ext>
            </a:extLst>
          </p:cNvPr>
          <p:cNvSpPr>
            <a:spLocks noGrp="1"/>
          </p:cNvSpPr>
          <p:nvPr>
            <p:ph type="subTitle" idx="1"/>
          </p:nvPr>
        </p:nvSpPr>
        <p:spPr>
          <a:xfrm>
            <a:off x="2111829" y="3584448"/>
            <a:ext cx="7791123" cy="612648"/>
          </a:xfrm>
        </p:spPr>
        <p:txBody>
          <a:bodyPr/>
          <a:lstStyle/>
          <a:p>
            <a:r>
              <a:rPr lang="en-US" dirty="0"/>
              <a:t>Confidence-building strategies</a:t>
            </a:r>
          </a:p>
        </p:txBody>
      </p:sp>
      <p:sp>
        <p:nvSpPr>
          <p:cNvPr id="4" name="TextBox 3">
            <a:extLst>
              <a:ext uri="{FF2B5EF4-FFF2-40B4-BE49-F238E27FC236}">
                <a16:creationId xmlns:a16="http://schemas.microsoft.com/office/drawing/2014/main" id="{C2A96432-4CA5-806F-BC0F-5A1A17CE93BB}"/>
              </a:ext>
            </a:extLst>
          </p:cNvPr>
          <p:cNvSpPr txBox="1"/>
          <p:nvPr/>
        </p:nvSpPr>
        <p:spPr>
          <a:xfrm>
            <a:off x="3596567" y="4945353"/>
            <a:ext cx="4630057" cy="369332"/>
          </a:xfrm>
          <a:prstGeom prst="rect">
            <a:avLst/>
          </a:prstGeom>
          <a:noFill/>
        </p:spPr>
        <p:txBody>
          <a:bodyPr wrap="square" rtlCol="0">
            <a:spAutoFit/>
          </a:bodyPr>
          <a:lstStyle/>
          <a:p>
            <a:pPr algn="ctr"/>
            <a:r>
              <a:rPr lang="en-US">
                <a:solidFill>
                  <a:schemeClr val="bg1"/>
                </a:solidFill>
              </a:rPr>
              <a:t>Presenter : Kyudan Jung</a:t>
            </a:r>
          </a:p>
        </p:txBody>
      </p:sp>
    </p:spTree>
    <p:extLst>
      <p:ext uri="{BB962C8B-B14F-4D97-AF65-F5344CB8AC3E}">
        <p14:creationId xmlns:p14="http://schemas.microsoft.com/office/powerpoint/2010/main" val="150743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8B506-191E-1832-13DD-A83B44C7065A}"/>
              </a:ext>
            </a:extLst>
          </p:cNvPr>
          <p:cNvSpPr>
            <a:spLocks noGrp="1"/>
          </p:cNvSpPr>
          <p:nvPr>
            <p:ph type="ctrTitle"/>
          </p:nvPr>
        </p:nvSpPr>
        <p:spPr>
          <a:xfrm>
            <a:off x="822960" y="347472"/>
            <a:ext cx="11082528" cy="1563624"/>
          </a:xfrm>
        </p:spPr>
        <p:txBody>
          <a:bodyPr/>
          <a:lstStyle/>
          <a:p>
            <a:r>
              <a:rPr lang="en-US" dirty="0"/>
              <a:t>NAVIGATING Q&amp;A SESSIONS</a:t>
            </a:r>
          </a:p>
        </p:txBody>
      </p:sp>
      <p:sp>
        <p:nvSpPr>
          <p:cNvPr id="8" name="Content Placeholder 7">
            <a:extLst>
              <a:ext uri="{FF2B5EF4-FFF2-40B4-BE49-F238E27FC236}">
                <a16:creationId xmlns:a16="http://schemas.microsoft.com/office/drawing/2014/main" id="{0BC7C28A-A45F-7BB2-D694-7808E32E9DED}"/>
              </a:ext>
            </a:extLst>
          </p:cNvPr>
          <p:cNvSpPr>
            <a:spLocks noGrp="1"/>
          </p:cNvSpPr>
          <p:nvPr>
            <p:ph sz="quarter" idx="15"/>
          </p:nvPr>
        </p:nvSpPr>
        <p:spPr/>
        <p:txBody>
          <a:bodyPr/>
          <a:lstStyle/>
          <a:p>
            <a:r>
              <a:rPr lang="en-US" dirty="0"/>
              <a:t>Voice modulation</a:t>
            </a:r>
          </a:p>
          <a:p>
            <a:pPr lvl="1"/>
            <a:r>
              <a:rPr lang="en-US" dirty="0"/>
              <a:t>This is a powerful tool in public speaking. It involves varying pitch, tone, and volume to convey emotion, emphasize points, and maintain interest. </a:t>
            </a:r>
          </a:p>
          <a:p>
            <a:pPr lvl="2"/>
            <a:r>
              <a:rPr lang="en-US" dirty="0"/>
              <a:t>Pitch variation</a:t>
            </a:r>
          </a:p>
          <a:p>
            <a:pPr lvl="2"/>
            <a:r>
              <a:rPr lang="en-US" dirty="0"/>
              <a:t>Tone inflection</a:t>
            </a:r>
          </a:p>
          <a:p>
            <a:pPr lvl="2"/>
            <a:r>
              <a:rPr lang="en-US" dirty="0"/>
              <a:t>Volume control</a:t>
            </a:r>
          </a:p>
          <a:p>
            <a:endParaRPr lang="en-US" dirty="0"/>
          </a:p>
        </p:txBody>
      </p:sp>
      <p:sp>
        <p:nvSpPr>
          <p:cNvPr id="9" name="Content Placeholder 8">
            <a:extLst>
              <a:ext uri="{FF2B5EF4-FFF2-40B4-BE49-F238E27FC236}">
                <a16:creationId xmlns:a16="http://schemas.microsoft.com/office/drawing/2014/main" id="{B91F137D-40EF-84F0-61EB-11434C0CC2EC}"/>
              </a:ext>
            </a:extLst>
          </p:cNvPr>
          <p:cNvSpPr>
            <a:spLocks noGrp="1"/>
          </p:cNvSpPr>
          <p:nvPr>
            <p:ph sz="quarter" idx="16"/>
          </p:nvPr>
        </p:nvSpPr>
        <p:spPr/>
        <p:txBody>
          <a:bodyPr>
            <a:noAutofit/>
          </a:bodyPr>
          <a:lstStyle/>
          <a:p>
            <a:r>
              <a:rPr lang="en-US" dirty="0"/>
              <a:t>Body language</a:t>
            </a:r>
          </a:p>
          <a:p>
            <a:pPr lvl="1"/>
            <a:r>
              <a:rPr lang="en-US" dirty="0"/>
              <a:t>Effective body language enhances your message, making it more impactful and memorable.</a:t>
            </a:r>
          </a:p>
          <a:p>
            <a:pPr lvl="2"/>
            <a:r>
              <a:rPr lang="en-US" dirty="0"/>
              <a:t>Meaningful eye contact</a:t>
            </a:r>
          </a:p>
          <a:p>
            <a:pPr lvl="2"/>
            <a:r>
              <a:rPr lang="en-US" dirty="0"/>
              <a:t>Purposeful gestures</a:t>
            </a:r>
          </a:p>
          <a:p>
            <a:pPr lvl="2"/>
            <a:r>
              <a:rPr lang="en-US" dirty="0"/>
              <a:t>Maintain good posture</a:t>
            </a:r>
          </a:p>
          <a:p>
            <a:pPr lvl="2"/>
            <a:r>
              <a:rPr lang="en-US" dirty="0"/>
              <a:t>Control your expressions</a:t>
            </a:r>
          </a:p>
        </p:txBody>
      </p:sp>
      <p:sp>
        <p:nvSpPr>
          <p:cNvPr id="3" name="Slide Number Placeholder 2">
            <a:extLst>
              <a:ext uri="{FF2B5EF4-FFF2-40B4-BE49-F238E27FC236}">
                <a16:creationId xmlns:a16="http://schemas.microsoft.com/office/drawing/2014/main" id="{04DD166F-774B-18A7-EF80-332246375F77}"/>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12945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1AE3212-FDDD-4F52-95D5-3CE5C732A69F}">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5624</TotalTime>
  <Words>265</Words>
  <Application>Microsoft Office PowerPoint</Application>
  <PresentationFormat>와이드스크린</PresentationFormat>
  <Paragraphs>21</Paragraphs>
  <Slides>3</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vt:i4>
      </vt:variant>
    </vt:vector>
  </HeadingPairs>
  <TitlesOfParts>
    <vt:vector size="8" baseType="lpstr">
      <vt:lpstr>Arial</vt:lpstr>
      <vt:lpstr>Bahnschrift</vt:lpstr>
      <vt:lpstr>Calibri</vt:lpstr>
      <vt:lpstr>Tw Cen MT</vt:lpstr>
      <vt:lpstr>Custom</vt:lpstr>
      <vt:lpstr>OVERCOMING NERVOUSNESS </vt:lpstr>
      <vt:lpstr>NAVIGATING Q&amp;A SESSIONS</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6</cp:revision>
  <dcterms:created xsi:type="dcterms:W3CDTF">2021-09-07T04:41:26Z</dcterms:created>
  <dcterms:modified xsi:type="dcterms:W3CDTF">2025-05-10T09:48:23Z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