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Posterama" panose="020B0504020200020000" pitchFamily="34" charset="0"/>
              </a:rPr>
              <a:t>スピーキングの影響</a:t>
            </a:r>
            <a:endParaRPr lang="en-ZA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効果的にコミュニケーションをとる能力は、聴衆に永続的な影響を与えます。</a:t>
            </a:r>
          </a:p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効果的なコミュニケーションとは、メッセージを伝えるだけでなく、聴衆の経験、価値観、感情に響くことでもあります。</a:t>
            </a:r>
            <a:endParaRPr lang="en-US" sz="14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Posterama" panose="020B0504020200020000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人工知能：誇大広告を信じるな | ビジネス・トラベル・ニュース・ヨーロッパ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</a:t>
            </a:r>
            <a:r>
              <a:rPr lang="ja-JP" altLang="en-US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は、あなたのビジネスに利益をもたらす賢い数学です</a:t>
            </a:r>
            <a:endParaRPr lang="en-US" b="1">
              <a:solidFill>
                <a:srgbClr val="000000"/>
              </a:solidFill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スピーキングの影響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