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34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만든 이" initials="오전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67" autoAdjust="0"/>
    <p:restoredTop sz="95394" autoAdjust="0"/>
  </p:normalViewPr>
  <p:slideViewPr>
    <p:cSldViewPr snapToGrid="0">
      <p:cViewPr varScale="1">
        <p:scale>
          <a:sx n="69" d="100"/>
          <a:sy n="69" d="100"/>
        </p:scale>
        <p:origin x="90" y="60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96D7-F201-492C-AA50-574A730BC27F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563E-BCB2-465B-8A3C-AC86CE64F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16CA8-7DCC-4F2C-A1EF-C632B9D3E96D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90660-4B7D-4C11-96DB-B19FFA8CA9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anchor="b">
            <a:normAutofit/>
          </a:bodyPr>
          <a:lstStyle>
            <a:lvl1pPr algn="l">
              <a:defRPr sz="4000" b="1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75" name="Text Placeholder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2800"/>
            </a:lvl1pPr>
            <a:lvl2pPr marL="457200" indent="0">
              <a:lnSpc>
                <a:spcPts val="2400"/>
              </a:lnSpc>
              <a:buNone/>
              <a:defRPr sz="2000"/>
            </a:lvl2pPr>
            <a:lvl3pPr marL="914400" indent="0">
              <a:lnSpc>
                <a:spcPts val="2400"/>
              </a:lnSpc>
              <a:buNone/>
              <a:defRPr sz="2000"/>
            </a:lvl3pPr>
            <a:lvl4pPr marL="1371600" indent="0">
              <a:lnSpc>
                <a:spcPts val="2400"/>
              </a:lnSpc>
              <a:buNone/>
              <a:defRPr sz="2000"/>
            </a:lvl4pPr>
            <a:lvl5pPr marL="1828800" indent="0">
              <a:lnSpc>
                <a:spcPts val="2400"/>
              </a:lnSpc>
              <a:buNone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  <a:lvl6pPr marL="1600200">
              <a:defRPr/>
            </a:lvl6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 sz="2000"/>
            </a:lvl4pPr>
            <a:lvl5pPr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F54E4-9956-0B33-D845-8F2AAC5EB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137160"/>
            <a:ext cx="6172200" cy="1249680"/>
          </a:xfrm>
        </p:spPr>
        <p:txBody>
          <a:bodyPr/>
          <a:lstStyle/>
          <a:p>
            <a:r>
              <a:rPr lang="ko-KR" altLang="en-US"/>
              <a:t>伝</a:t>
            </a:r>
            <a:r>
              <a:rPr lang="ja-JP" altLang="en-US"/>
              <a:t>える</a:t>
            </a:r>
            <a:r>
              <a:rPr lang="ko-KR" altLang="en-US"/>
              <a:t>力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20DBB-F3DD-CE0A-DCE1-63F191C0CC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9425" y="3524465"/>
            <a:ext cx="6549604" cy="1050210"/>
          </a:xfrm>
        </p:spPr>
        <p:txBody>
          <a:bodyPr>
            <a:normAutofit fontScale="77500" lnSpcReduction="20000"/>
          </a:bodyPr>
          <a:lstStyle/>
          <a:p>
            <a:r>
              <a:rPr lang="ja-JP" altLang="en-US"/>
              <a:t>効果的にコミュニケーションをとる能力は、聴衆に永続的な影響を与えます。</a:t>
            </a:r>
          </a:p>
          <a:p>
            <a:r>
              <a:rPr lang="ja-JP" altLang="en-US"/>
              <a:t>効果的なコミュニケーションとは、メッセージを伝えるだけでなく、聞いている人々の経験、価値観、感情に共鳴することを含みます。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1392FF-67AF-70B5-1C3C-58D39BDF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pic>
        <p:nvPicPr>
          <p:cNvPr id="10" name="Picture Placeholder 9" descr="A person wearing a blue head scarf">
            <a:extLst>
              <a:ext uri="{FF2B5EF4-FFF2-40B4-BE49-F238E27FC236}">
                <a16:creationId xmlns:a16="http://schemas.microsoft.com/office/drawing/2014/main" id="{2DB9BC6B-625B-CD8D-FB1A-1E9EBC1544D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962" b="962"/>
          <a:stretch/>
        </p:blipFill>
        <p:spPr>
          <a:xfrm>
            <a:off x="309425" y="1813936"/>
            <a:ext cx="6172200" cy="1519600"/>
          </a:xfrm>
        </p:spPr>
      </p:pic>
      <p:pic>
        <p:nvPicPr>
          <p:cNvPr id="1026" name="Picture 2" descr="Artificial intelligence: Don't believe the hype | Business Travel News  Europe">
            <a:extLst>
              <a:ext uri="{FF2B5EF4-FFF2-40B4-BE49-F238E27FC236}">
                <a16:creationId xmlns:a16="http://schemas.microsoft.com/office/drawing/2014/main" id="{4BA963F1-6535-1D1B-3B5A-C91246BCD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310" y="2797212"/>
            <a:ext cx="3306299" cy="220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682F38-7E36-8181-85C3-7232A5028653}"/>
              </a:ext>
            </a:extLst>
          </p:cNvPr>
          <p:cNvSpPr txBox="1"/>
          <p:nvPr/>
        </p:nvSpPr>
        <p:spPr>
          <a:xfrm>
            <a:off x="8106310" y="5069570"/>
            <a:ext cx="36099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1" i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AI</a:t>
            </a:r>
            <a:r>
              <a:rPr lang="ja-JP" altLang="en-US" b="1" i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はあなたのビジネスに利益をもたらす賢い数学です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4816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248_Win32_SL_V4" id="{806921AB-1FF9-416C-A3A7-D14200787132}" vid="{8436FA26-ADF6-4DA9-8A70-95C197E774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4D714C4-5FE2-48FA-A21E-ED0E7AD4118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53F812E-DDE9-40A9-A0BA-64D56AFBFEB8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D01540B-037D-4E23-AFCA-FDDA3CCE13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125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Arial</vt:lpstr>
      <vt:lpstr>Avenir Next LT Pro Light</vt:lpstr>
      <vt:lpstr>Calibri</vt:lpstr>
      <vt:lpstr>Noto Serif</vt:lpstr>
      <vt:lpstr>Posterama</vt:lpstr>
      <vt:lpstr>Custom</vt:lpstr>
      <vt:lpstr>伝える力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정규단</cp:lastModifiedBy>
  <cp:revision>3</cp:revision>
  <dcterms:created xsi:type="dcterms:W3CDTF">2023-12-19T17:34:13Z</dcterms:created>
  <dcterms:modified xsi:type="dcterms:W3CDTF">2025-05-10T08:09:08Z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