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スライド</a:t>
            </a:r>
            <a:r>
              <a:rPr lang="en-US" altLang="ja-JP"/>
              <a:t>1</a:t>
            </a:r>
            <a:r>
              <a:rPr lang="ja-JP" altLang="en-US"/>
              <a:t>のノートセクション内のすべてのテキストを日本語に翻訳する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000000"/>
                </a:solidFill>
                <a:latin typeface="Posterama" panose="020B0504020200020000" pitchFamily="34" charset="0"/>
              </a:rPr>
              <a:t>Speaking impact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Autofit/>
          </a:bodyPr>
          <a:lstStyle/>
          <a:p>
            <a:r>
              <a:rPr 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Your ability to communicate effectively will leave a lasting impact on your audience</a:t>
            </a:r>
          </a:p>
          <a:p>
            <a:r>
              <a:rPr 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Effectively communicating involves not only delivering a message but also resonating with the experiences, values, and emotions of those listening 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Noto Serif" panose="02020600060500020200" pitchFamily="18" charset="0"/>
              </a:rPr>
              <a:t>AI is some clever maths that can benefit your business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82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