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4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7" autoAdjust="0"/>
    <p:restoredTop sz="95394" autoAdjust="0"/>
  </p:normalViewPr>
  <p:slideViewPr>
    <p:cSldViewPr snapToGrid="0">
      <p:cViewPr varScale="1">
        <p:scale>
          <a:sx n="69" d="100"/>
          <a:sy n="69" d="100"/>
        </p:scale>
        <p:origin x="90" y="60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4E4-9956-0B33-D845-8F2AAC5E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>
            <a:normAutofit/>
          </a:bodyPr>
          <a:lstStyle/>
          <a:p>
            <a:r>
              <a:rPr lang="ja-JP" altLang="en-US">
                <a:solidFill>
                  <a:srgbClr val="000000"/>
                </a:solidFill>
                <a:latin typeface="Posterama" panose="020B0504020200020000" pitchFamily="34" charset="0"/>
              </a:rPr>
              <a:t>話すことの影響</a:t>
            </a:r>
            <a:endParaRPr lang="en-ZA" dirty="0">
              <a:solidFill>
                <a:srgbClr val="000000"/>
              </a:solidFill>
              <a:latin typeface="Posterama" panose="020B0504020200020000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20DBB-F3DD-CE0A-DCE1-63F191C0CC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9425" y="3524465"/>
            <a:ext cx="6549604" cy="1050210"/>
          </a:xfrm>
        </p:spPr>
        <p:txBody>
          <a:bodyPr>
            <a:normAutofit/>
          </a:bodyPr>
          <a:lstStyle/>
          <a:p>
            <a:r>
              <a:rPr lang="ja-JP" altLang="en-US" sz="1400">
                <a:solidFill>
                  <a:srgbClr val="000000"/>
                </a:solidFill>
                <a:latin typeface="Avenir Next LT Pro Light" panose="020B0304020202020204" pitchFamily="34" charset="0"/>
              </a:rPr>
              <a:t>効果的にコミュニケーションをとる能力は、聴衆に永続的な影響を与えます。</a:t>
            </a:r>
          </a:p>
          <a:p>
            <a:r>
              <a:rPr lang="ja-JP" altLang="en-US" sz="1400">
                <a:solidFill>
                  <a:srgbClr val="000000"/>
                </a:solidFill>
                <a:latin typeface="Avenir Next LT Pro Light" panose="020B0304020202020204" pitchFamily="34" charset="0"/>
              </a:rPr>
              <a:t>効果的なコミュニケーションとは、メッセージを伝えるだけでなく、聴衆の経験、価値観、感情に響くことです。</a:t>
            </a:r>
            <a:endParaRPr lang="en-US" sz="1400" dirty="0">
              <a:solidFill>
                <a:srgbClr val="000000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  <a:latin typeface="Posterama" panose="020B0504020200020000" pitchFamily="34" charset="0"/>
              </a:rPr>
              <a:t>1</a:t>
            </a:r>
            <a:endParaRPr lang="en-US" dirty="0">
              <a:solidFill>
                <a:srgbClr val="000000"/>
              </a:solidFill>
              <a:latin typeface="Posterama" panose="020B0504020200020000" pitchFamily="34" charset="0"/>
            </a:endParaRPr>
          </a:p>
        </p:txBody>
      </p:sp>
      <p:pic>
        <p:nvPicPr>
          <p:cNvPr id="10" name="Picture Placeholder 9" descr="A person wearing a blue head scarf">
            <a:extLst>
              <a:ext uri="{FF2B5EF4-FFF2-40B4-BE49-F238E27FC236}">
                <a16:creationId xmlns:a16="http://schemas.microsoft.com/office/drawing/2014/main" id="{2DB9BC6B-625B-CD8D-FB1A-1E9EBC1544D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962" b="962"/>
          <a:stretch/>
        </p:blipFill>
        <p:spPr>
          <a:xfrm>
            <a:off x="309425" y="1813936"/>
            <a:ext cx="6172200" cy="1519600"/>
          </a:xfrm>
        </p:spPr>
      </p:pic>
      <p:pic>
        <p:nvPicPr>
          <p:cNvPr id="1026" name="Picture 2" descr="Artificial intelligence: Don't believe the hype | Business Travel News  Europe">
            <a:extLst>
              <a:ext uri="{FF2B5EF4-FFF2-40B4-BE49-F238E27FC236}">
                <a16:creationId xmlns:a16="http://schemas.microsoft.com/office/drawing/2014/main" id="{4BA963F1-6535-1D1B-3B5A-C91246BCD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310" y="2797212"/>
            <a:ext cx="3306299" cy="220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682F38-7E36-8181-85C3-7232A5028653}"/>
              </a:ext>
            </a:extLst>
          </p:cNvPr>
          <p:cNvSpPr txBox="1"/>
          <p:nvPr/>
        </p:nvSpPr>
        <p:spPr>
          <a:xfrm>
            <a:off x="8106310" y="5069570"/>
            <a:ext cx="36099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AI</a:t>
            </a:r>
            <a:r>
              <a:rPr lang="ja-JP" altLang="en-US" b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は、あなたのビジネスに利益をもたらす賢い数学です。</a:t>
            </a:r>
            <a:endParaRPr lang="en-US" b="1">
              <a:solidFill>
                <a:srgbClr val="000000"/>
              </a:solidFill>
              <a:latin typeface="Noto Serif" panose="020206000605000202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D714C4-5FE2-48FA-A21E-ED0E7AD411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3F812E-DDE9-40A9-A0BA-64D56AFBFEB8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D01540B-037D-4E23-AFCA-FDDA3CCE13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Arial</vt:lpstr>
      <vt:lpstr>Avenir Next LT Pro Light</vt:lpstr>
      <vt:lpstr>Calibri</vt:lpstr>
      <vt:lpstr>Noto Serif</vt:lpstr>
      <vt:lpstr>Posterama</vt:lpstr>
      <vt:lpstr>Custom</vt:lpstr>
      <vt:lpstr>話すことの影響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정규단</cp:lastModifiedBy>
  <cp:revision>3</cp:revision>
  <dcterms:created xsi:type="dcterms:W3CDTF">2023-12-19T17:34:13Z</dcterms:created>
  <dcterms:modified xsi:type="dcterms:W3CDTF">2025-05-10T08:15:50Z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