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95394" autoAdjust="0"/>
  </p:normalViewPr>
  <p:slideViewPr>
    <p:cSldViewPr snapToGrid="0">
      <p:cViewPr varScale="1">
        <p:scale>
          <a:sx n="69" d="100"/>
          <a:sy n="69" d="100"/>
        </p:scale>
        <p:origin x="90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>
            <a:norm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Posterama" panose="020B0504020200020000" pitchFamily="34" charset="0"/>
              </a:rPr>
              <a:t>スピーキングの影響</a:t>
            </a:r>
            <a:endParaRPr lang="en-ZA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9425" y="3524465"/>
            <a:ext cx="6549604" cy="1050210"/>
          </a:xfrm>
        </p:spPr>
        <p:txBody>
          <a:bodyPr>
            <a:normAutofit/>
          </a:bodyPr>
          <a:lstStyle/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効果的にコミュニケーションをとる能力は、聴衆に永続的な影響を与えます。</a:t>
            </a:r>
          </a:p>
          <a:p>
            <a:r>
              <a:rPr lang="ja-JP" altLang="en-US" sz="1400">
                <a:solidFill>
                  <a:srgbClr val="000000"/>
                </a:solidFill>
                <a:latin typeface="Avenir Next LT Pro Light" panose="020B0304020202020204" pitchFamily="34" charset="0"/>
              </a:rPr>
              <a:t>効果的なコミュニケーションには、メッセージを伝えるだけでなく、聞いている人々の経験、価値観、感情に共鳴することが含まれます。</a:t>
            </a:r>
            <a:endParaRPr lang="en-US" sz="1400" dirty="0">
              <a:solidFill>
                <a:srgbClr val="000000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Posterama" panose="020B0504020200020000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Posterama" panose="020B0504020200020000" pitchFamily="34" charset="0"/>
            </a:endParaRPr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309425" y="1813936"/>
            <a:ext cx="6172200" cy="1519600"/>
          </a:xfrm>
        </p:spPr>
      </p:pic>
      <p:pic>
        <p:nvPicPr>
          <p:cNvPr id="1026" name="Picture 2" descr="Artificial intelligence: Don't believe the hype | Business Travel News  Europe">
            <a:extLst>
              <a:ext uri="{FF2B5EF4-FFF2-40B4-BE49-F238E27FC236}">
                <a16:creationId xmlns:a16="http://schemas.microsoft.com/office/drawing/2014/main" id="{4BA963F1-6535-1D1B-3B5A-C91246BCD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310" y="2797212"/>
            <a:ext cx="3306299" cy="220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82F38-7E36-8181-85C3-7232A5028653}"/>
              </a:ext>
            </a:extLst>
          </p:cNvPr>
          <p:cNvSpPr txBox="1"/>
          <p:nvPr/>
        </p:nvSpPr>
        <p:spPr>
          <a:xfrm>
            <a:off x="8106310" y="5069570"/>
            <a:ext cx="36099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AI</a:t>
            </a:r>
            <a:r>
              <a:rPr lang="ja-JP" altLang="en-US" b="1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は、あなたのビジネスに利益をもたらすことができる賢い数学です。</a:t>
            </a:r>
            <a:endParaRPr lang="en-US" b="1">
              <a:solidFill>
                <a:srgbClr val="000000"/>
              </a:solidFill>
              <a:latin typeface="Noto Serif" panose="020206000605000202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Avenir Next LT Pro Light</vt:lpstr>
      <vt:lpstr>Calibri</vt:lpstr>
      <vt:lpstr>Noto Serif</vt:lpstr>
      <vt:lpstr>Posterama</vt:lpstr>
      <vt:lpstr>Custom</vt:lpstr>
      <vt:lpstr>スピーキングの影響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2025-05-10T08:16:33Z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