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Posterama" panose="020B0504020200020000" pitchFamily="34" charset="0"/>
              </a:rPr>
              <a:t>話し方の影響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効果的にコミュニケーションをとる能力は、聴衆に永続的な影響を与えます。</a:t>
            </a:r>
          </a:p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効果的なコミュニケーションとは、メッセージを伝えるだけでなく、聴いている人々の経験、価値観、感情に共鳴することでもあります。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１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は、あなたのビジネスに利益をもたらすことができる賢い数学です。</a:t>
            </a:r>
            <a:endParaRPr lang="en-US" b="1">
              <a:solidFill>
                <a:srgbClr val="000000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話し方の影響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2025-05-10T06:45:54Z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