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3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95394" autoAdjust="0"/>
  </p:normalViewPr>
  <p:slideViewPr>
    <p:cSldViewPr snapToGrid="0">
      <p:cViewPr varScale="1">
        <p:scale>
          <a:sx n="69" d="100"/>
          <a:sy n="69" d="100"/>
        </p:scale>
        <p:origin x="90"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a:t>Topic</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pPr marL="0" indent="0">
              <a:buNone/>
            </a:pPr>
            <a:r>
              <a:rPr lang="en-US" b="0" i="0">
                <a:effectLst/>
                <a:latin typeface="fkGroteskNeue"/>
              </a:rPr>
              <a:t>South Korea's Ministry of Science and ICT announced the 2025 Engineer Award winners on May 5th. This award recognizes outstanding contributions in advanced technology and innovation. Three leading engineers were awarded for breakthroughs in AI, renewable energy, and semiconductor manufacturing. Their work boosts Korea's tech competitiveness, addresses challenges, and serves as a catalyst for future R&amp;D. Details are on the official government website.</a:t>
            </a:r>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209900835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2.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76</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2025-05-10T08:17:44Z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