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2025 Engineer Award winners on May 5th, recognizing contributions in advanced technology. Three engineers were honored for breakthroughs in AI, renewable energy, and semiconductor manufacturing, boosting Korea's tech competitiveness and driving future R&amp;D. Details are on the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59</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