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On May 5th, South Korea's Ministry of Science and ICT announced the 2025 Engineer Award winners, recognizing three engineers for significant breakthroughs in AI, renewable energy, and semiconductor manufacturing. Their work enhances Korea's tech competitiveness, addresses challenges, and drives future R&amp;D. Awardee details are on the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61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2025-05-10T08:18:52Z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