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33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95394" autoAdjust="0"/>
  </p:normalViewPr>
  <p:slideViewPr>
    <p:cSldViewPr snapToGrid="0">
      <p:cViewPr varScale="1">
        <p:scale>
          <a:sx n="69" d="100"/>
          <a:sy n="69" d="100"/>
        </p:scale>
        <p:origin x="90"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5/10/2025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1326514"/>
          </a:xfrm>
        </p:spPr>
        <p:txBody>
          <a:bodyPr/>
          <a:lstStyle/>
          <a:p>
            <a:r>
              <a:rPr lang="en-US"/>
              <a:t>Topic</a:t>
            </a:r>
            <a:endParaRPr lang="en-ZA" dirty="0"/>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865631" y="2072640"/>
            <a:ext cx="8324089" cy="3493008"/>
          </a:xfrm>
        </p:spPr>
        <p:txBody>
          <a:bodyPr/>
          <a:lstStyle/>
          <a:p>
            <a:pPr marL="0" indent="0">
              <a:buNone/>
            </a:pPr>
            <a:r>
              <a:rPr lang="en-US" b="0" i="0">
                <a:effectLst/>
                <a:latin typeface="fkGroteskNeue"/>
              </a:rPr>
              <a:t>South Korea's Ministry of Science and ICT announced the 2025 Engineer Award winners, recognizing three engineers for breakthroughs in AI, renewable energy, and semiconductor manufacturing, boosting Korea's tech competitiveness and future R&amp;D.</a:t>
            </a:r>
            <a:endParaRPr lang="en-US" dirty="0"/>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a:t>
            </a:fld>
            <a:endParaRPr lang="en-US" dirty="0"/>
          </a:p>
        </p:txBody>
      </p:sp>
    </p:spTree>
    <p:extLst>
      <p:ext uri="{BB962C8B-B14F-4D97-AF65-F5344CB8AC3E}">
        <p14:creationId xmlns:p14="http://schemas.microsoft.com/office/powerpoint/2010/main" val="2099008355"/>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D714C4-5FE2-48FA-A21E-ED0E7AD41183}">
  <ds:schemaRefs>
    <ds:schemaRef ds:uri="http://schemas.microsoft.com/sharepoint/v3/contenttype/forms"/>
  </ds:schemaRefs>
</ds:datastoreItem>
</file>

<file path=customXml/itemProps2.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41</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vt:i4>
      </vt:variant>
    </vt:vector>
  </HeadingPairs>
  <TitlesOfParts>
    <vt:vector size="7" baseType="lpstr">
      <vt:lpstr>fkGroteskNeue</vt:lpstr>
      <vt:lpstr>Arial</vt:lpstr>
      <vt:lpstr>Avenir Next LT Pro Light</vt:lpstr>
      <vt:lpstr>Calibri</vt:lpstr>
      <vt:lpstr>Posterama</vt:lpstr>
      <vt:lpstr>Custom</vt:lpstr>
      <vt:lpstr>Topic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3</cp:revision>
  <dcterms:created xsi:type="dcterms:W3CDTF">2023-12-19T17:34:13Z</dcterms:created>
  <dcterms:modified xsi:type="dcterms:W3CDTF">2025-05-10T08:19:21Z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