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3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95394" autoAdjust="0"/>
  </p:normalViewPr>
  <p:slideViewPr>
    <p:cSldViewPr snapToGrid="0">
      <p:cViewPr varScale="1">
        <p:scale>
          <a:sx n="69" d="100"/>
          <a:sy n="69" d="100"/>
        </p:scale>
        <p:origin x="90"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a:t>Topic</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pPr marL="0" indent="0">
              <a:buNone/>
            </a:pPr>
            <a:r>
              <a:rPr lang="en-US" b="0" i="0">
                <a:effectLst/>
                <a:latin typeface="fkGroteskNeue"/>
              </a:rPr>
              <a:t>South Korea's Ministry of Science and ICT announced the 2025 Engineer Award winners on May 5th, recognizing three leading engineers for breakthroughs in AI, renewable energy, and semiconductor manufacturing. Their work boosts Korea's global tech competitiveness and addresses challenges, serving as a catalyst for future R&amp;D. Full details are available on the government website.</a:t>
            </a: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r>
              <a:rPr lang="en-US"/>
              <a:t>1</a:t>
            </a:r>
            <a:endParaRPr lang="en-US" dirty="0"/>
          </a:p>
        </p:txBody>
      </p:sp>
    </p:spTree>
    <p:extLst>
      <p:ext uri="{BB962C8B-B14F-4D97-AF65-F5344CB8AC3E}">
        <p14:creationId xmlns:p14="http://schemas.microsoft.com/office/powerpoint/2010/main" val="209900835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2.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65</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