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Presentation Theme</a:t>
            </a:r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chose this theme to reflect our team's playful spirit.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Humor helps keep the audience engaged and relaxed.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light-hearted tone sets us apart from typical formal </a:t>
            </a:r>
            <a:r>
              <a:rPr lang="en-US"/>
              <a:t>presentations.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Get ready to smile, laugh, and maybe even chuckle a bit.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2025-05-07T09:33:16Z</dcterms:created>
  <dcterms:modified xsi:type="dcterms:W3CDTF">2025-05-10T11:20:47Z</dcterms:modified>
</cp:coreProperties>
</file>