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/>
              <a:t>Our Presentation Theme</a:t>
            </a:r>
            <a:endParaRPr lang="en-US" dirty="0"/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We chose this theme to reflect our team's playful spirit.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Humor helps keep the audience engaged and relaxed.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 light-hearted tone sets us apart from typical formal presentations.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 ready to smile, laugh, and maybe even chuckle a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2025-05-07T09:33:16Z</dcterms:created>
  <dcterms:modified xsi:type="dcterms:W3CDTF">2025-05-10T11:22:07Z</dcterms:modified>
</cp:coreProperties>
</file>