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What I like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346734" y="2163331"/>
            <a:ext cx="2919413" cy="291941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shark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346734" y="2163331"/>
            <a:ext cx="2919413" cy="291941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66773" y="5257321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car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4346734" y="2163331"/>
            <a:ext cx="2919413" cy="2919413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36267" y="5257321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baseball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2025-05-07T09:36:23Z</dcterms:created>
  <dcterms:modified xsi:type="dcterms:W3CDTF">2025-05-10T07:19:06Z</dcterms:modified>
</cp:coreProperties>
</file>