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431AC5-8978-D9D2-53B9-0A621A26F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B1A8820-F984-F181-E8E2-DF009B2F69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12A83C-2489-185E-8B50-918727F7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0809BF-1506-9F95-C7FD-C3372C639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13643-98E2-5BFE-7C9C-CBF8F9DF7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90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3C6BA2-5066-9778-5970-BE933BF01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8E28B2-FCDE-A8BF-7B56-368011C521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741DB3-71F5-DD5E-7F6E-3213277F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764C05-6097-F440-6488-C9716BFB8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490B03-144F-1262-0E51-C3E85F76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932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A9B3E-A218-61C3-7D45-2BF6C5EC0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B2DB6B-E505-79DA-8C9A-CDE3B99D6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11E495-B89C-3951-E1CA-B13CA9BC5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37614-F60A-7846-67A0-CC4F0B40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8986E8-FAD1-4A0B-053F-EDDCDD80E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61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">
            <a:extLst>
              <a:ext uri="{FF2B5EF4-FFF2-40B4-BE49-F238E27FC236}">
                <a16:creationId xmlns:a16="http://schemas.microsoft.com/office/drawing/2014/main" id="{35FB147F-5DC4-B24C-B8CB-D3DA74290381}"/>
              </a:ext>
            </a:extLst>
          </p:cNvPr>
          <p:cNvSpPr/>
          <p:nvPr userDrawn="1"/>
        </p:nvSpPr>
        <p:spPr>
          <a:xfrm>
            <a:off x="1" y="3429000"/>
            <a:ext cx="12192000" cy="3429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0" name="Rectangle">
            <a:extLst>
              <a:ext uri="{FF2B5EF4-FFF2-40B4-BE49-F238E27FC236}">
                <a16:creationId xmlns:a16="http://schemas.microsoft.com/office/drawing/2014/main" id="{A400A9BD-AA60-E24D-9FC2-722758C8C933}"/>
              </a:ext>
            </a:extLst>
          </p:cNvPr>
          <p:cNvSpPr/>
          <p:nvPr userDrawn="1"/>
        </p:nvSpPr>
        <p:spPr>
          <a:xfrm>
            <a:off x="635000" y="633875"/>
            <a:ext cx="10922000" cy="5590250"/>
          </a:xfrm>
          <a:prstGeom prst="rect">
            <a:avLst/>
          </a:prstGeom>
          <a:solidFill>
            <a:srgbClr val="F6F9FF"/>
          </a:solidFill>
          <a:ln w="12700">
            <a:noFill/>
            <a:miter lim="400000"/>
          </a:ln>
          <a:effectLst>
            <a:outerShdw blurRad="254000" dist="25400" dir="2700000" rotWithShape="0">
              <a:srgbClr val="1F2125">
                <a:alpha val="15000"/>
              </a:srgbClr>
            </a:outerShdw>
          </a:effectLst>
        </p:spPr>
        <p:txBody>
          <a:bodyPr lIns="0" tIns="0" rIns="0" bIns="0" anchor="ctr"/>
          <a:lstStyle/>
          <a:p>
            <a:pPr>
              <a:defRPr sz="3200" b="0">
                <a:solidFill>
                  <a:srgbClr val="E8ECF2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lang="en-US" sz="1600" noProof="0" dirty="0"/>
          </a:p>
        </p:txBody>
      </p: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B9308E97-4F89-394E-856A-5B4EFCB2E7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7279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0" name="Picture Placeholder 3">
            <a:extLst>
              <a:ext uri="{FF2B5EF4-FFF2-40B4-BE49-F238E27FC236}">
                <a16:creationId xmlns:a16="http://schemas.microsoft.com/office/drawing/2014/main" id="{A50BECA0-8817-964B-AEDB-A45669684C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59186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EF399F4D-B67A-4C4B-BCF3-36FE110603F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21093" y="2163331"/>
            <a:ext cx="2919413" cy="2919413"/>
          </a:xfrm>
          <a:solidFill>
            <a:srgbClr val="EDEFF7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08305C84-E25F-EC49-8F2B-4C0181FD3ABF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1097279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57A1FCE-E6BF-3747-9D43-42DBA6656EC0}"/>
              </a:ext>
            </a:extLst>
          </p:cNvPr>
          <p:cNvSpPr>
            <a:spLocks noGrp="1"/>
          </p:cNvSpPr>
          <p:nvPr>
            <p:ph type="body" sz="half" idx="16" hasCustomPrompt="1"/>
          </p:nvPr>
        </p:nvSpPr>
        <p:spPr>
          <a:xfrm>
            <a:off x="4666773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5B4B74C8-96E7-684F-91B9-8CE56CD10F1E}"/>
              </a:ext>
            </a:extLst>
          </p:cNvPr>
          <p:cNvSpPr>
            <a:spLocks noGrp="1"/>
          </p:cNvSpPr>
          <p:nvPr>
            <p:ph type="body" sz="half" idx="17" hasCustomPrompt="1"/>
          </p:nvPr>
        </p:nvSpPr>
        <p:spPr>
          <a:xfrm>
            <a:off x="8236267" y="5257321"/>
            <a:ext cx="2919413" cy="583534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Name Goes Here</a:t>
            </a:r>
          </a:p>
        </p:txBody>
      </p:sp>
      <p:sp>
        <p:nvSpPr>
          <p:cNvPr id="25" name="Title Placeholder 1">
            <a:extLst>
              <a:ext uri="{FF2B5EF4-FFF2-40B4-BE49-F238E27FC236}">
                <a16:creationId xmlns:a16="http://schemas.microsoft.com/office/drawing/2014/main" id="{D522564E-B348-544F-A8E5-CFCAFA48B5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97280" y="1268337"/>
            <a:ext cx="10058400" cy="587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cap="all" baseline="0"/>
            </a:lvl1pPr>
          </a:lstStyle>
          <a:p>
            <a:r>
              <a:rPr lang="en-US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03803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E3350B-C128-6D8C-04F0-18752E2DF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40F94-5A30-7274-90D0-B9D5F2C8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9746D8-D2AB-CC26-E004-40094687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C2F32B-30B9-7E86-F3B7-16F0AC866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7368F5-3306-4954-5BC0-726367DAE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67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72401-F269-B68D-7431-F24A9CA1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DCFFB7-3F4B-6175-2558-C6145186E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34FA08-C7A6-70FB-A20C-75E0F105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E2F12-FDCB-E465-4A90-274C19937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11DD62-33BE-DB2C-7A05-E8207461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647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6F833-E0B2-CD6D-9CFE-DFE9CB999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807818-712C-3D61-027B-39B369061A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3633F1-A96A-A78A-6757-7AF90CB2B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9DF191-2E9C-2785-CC3A-7146AD3B5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882A15-CC27-F2A2-3282-5E15B476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04DA03-7CA5-23E7-46BE-0E250A9EE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71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EAFB11-4DF2-C6AA-55E0-ACD81CB5C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DF369-28AD-9F9F-CB85-9E403AC484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7D2A-9C83-6C59-21BA-F86BD49B5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FD4A57-6BE1-3A80-445A-43FB2ED49A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28B47D6-671D-F83E-62BE-105FE4347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B8A770F-4F50-3774-6A3B-709217621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3EC0AED-56A9-30BB-16D7-5495B64A1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F0ECF2A-708D-3DFD-AE5A-17A50B61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17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186A13-A6C8-4A60-0CA3-98DF1AF24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D02BAA-3AC7-7822-E105-D04E52AE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52553C6-76E3-FABE-1FFF-0B380962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715534-D208-DF69-02D4-6DC378C5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976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8D445F5-3F7F-505F-292E-07E408AB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E479CCD-E5E8-BC97-CC73-7CFF9A15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5EFC58-B3D5-58D0-4D98-BE3DC7A3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7256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FE1BC3-DB52-D394-6558-FE0F34F89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A45682-6982-4454-6812-DDFE6D730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8D9C0EF-F681-A37D-CF39-4F19DD6B3C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D3032F-6896-3AAB-4389-FD081FB2A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29C23B-CE35-3FDA-EE94-2C355965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B8295E-FAA2-9999-D51C-A4C33F365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709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99ABE-5245-31E0-DEB7-BB43C43CC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DDB40C-C6CF-1CEB-F76C-BBCC65BEEB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3518F-2023-D58C-4CD5-423723AF1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EC45C3-9594-8C1B-B55A-95D8EBF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A8FFB3-2C5E-8238-E5A5-729D1C794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14C33E-DB8C-8E1B-DF2F-FEE3F998B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818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1FD4B72-B805-99BA-32C7-00ACC5D74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FAF441-A0DE-82F9-A235-ACA663D5F3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4F942B-B5E7-C150-2081-2675F29CF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D85933-6FB1-495F-AC9C-1A16EBA3C427}" type="datetimeFigureOut">
              <a:rPr lang="ko-KR" altLang="en-US" smtClean="0"/>
              <a:t>2025-05-10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3BCA7B-F01E-85EE-AED6-583CA30375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AD49BE-5693-2DA0-1DCF-00B07DF906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596AF4-C96F-4E60-B213-AC15A350FE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77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pxhere.com/ko/photo/631041" TargetMode="External"/><Relationship Id="rId5" Type="http://schemas.openxmlformats.org/officeDocument/2006/relationships/image" Target="../media/image3.jpg"/><Relationship Id="rId4" Type="http://schemas.openxmlformats.org/officeDocument/2006/relationships/hyperlink" Target="https://pxhere.com/ko/photo/82513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B6C6BD0-EDC9-7C44-A414-B66D25E3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942871"/>
            <a:ext cx="10058400" cy="128930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What I like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10" name="Picture Placeholder 9" descr="sharks floating in the clouds">
            <a:extLst>
              <a:ext uri="{FF2B5EF4-FFF2-40B4-BE49-F238E27FC236}">
                <a16:creationId xmlns:a16="http://schemas.microsoft.com/office/drawing/2014/main" id="{C9163B70-15A1-4252-A29A-1D54315B746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/>
          <a:stretch/>
        </p:blipFill>
        <p:spPr>
          <a:xfrm>
            <a:off x="1079500" y="2163331"/>
            <a:ext cx="2921000" cy="2921000"/>
          </a:xfrm>
        </p:spPr>
      </p:pic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342B2560-FAA9-124F-AD83-8C8D48E03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0262" y="5207000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shark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4" name="그림 개체 틀 3">
            <a:extLst>
              <a:ext uri="{FF2B5EF4-FFF2-40B4-BE49-F238E27FC236}">
                <a16:creationId xmlns:a16="http://schemas.microsoft.com/office/drawing/2014/main" id="{9167B2F1-C490-2822-394F-C7938315E7C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12500" r="12500"/>
          <a:stretch>
            <a:fillRect/>
          </a:stretch>
        </p:blipFill>
        <p:spPr>
          <a:xfrm>
            <a:off x="4826000" y="2163331"/>
            <a:ext cx="2921000" cy="2921000"/>
          </a:xfrm>
        </p:spPr>
      </p:pic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2B0FE939-6135-8846-B579-79F696C454ED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826762" y="5207000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car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  <p:pic>
        <p:nvPicPr>
          <p:cNvPr id="7" name="그림 개체 틀 6" descr="야구, 공, 스포츠, 운동 경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ADDB98D-CC57-BA0C-EFC5-E3D5FE27D08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 l="16875" r="16875"/>
          <a:stretch>
            <a:fillRect/>
          </a:stretch>
        </p:blipFill>
        <p:spPr>
          <a:xfrm>
            <a:off x="8572500" y="2163331"/>
            <a:ext cx="2921000" cy="2921000"/>
          </a:xfr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996C3DD2-045C-6945-B783-8067FCC3CDF9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8573262" y="5207000"/>
            <a:ext cx="2919413" cy="58353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  <a:latin typeface="맑은 고딕" panose="020B0503020000020004" pitchFamily="50" charset="-127"/>
              </a:rPr>
              <a:t>baseball</a:t>
            </a:r>
            <a:endParaRPr lang="en-US" dirty="0">
              <a:solidFill>
                <a:srgbClr val="000000"/>
              </a:solidFill>
              <a:latin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0389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What I like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장재혁</dc:creator>
  <cp:lastModifiedBy>정규단</cp:lastModifiedBy>
  <cp:revision>4</cp:revision>
  <dcterms:created xsi:type="dcterms:W3CDTF">2025-05-07T09:36:23Z</dcterms:created>
  <dcterms:modified xsi:type="dcterms:W3CDTF">2025-05-10T11:33:08Z</dcterms:modified>
</cp:coreProperties>
</file>