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8" y="2163330"/>
            <a:ext cx="3388168" cy="338816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3388168" cy="338816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3388168" cy="338816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2025-05-10T11:33:47Z</dcterms:modified>
</cp:coreProperties>
</file>