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2ED20-C55C-434A-92BB-C1D43DB7600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F1D5F-8AE6-4F9B-BEEF-410666D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0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Determine the maximum width of images on slide 1. Maximum width: 266.7848815917969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F1D5F-8AE6-4F9B-BEEF-410666DFCE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pxhere.com/ko/photo/6310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g"/><Relationship Id="rId5" Type="http://schemas.openxmlformats.org/officeDocument/2006/relationships/hyperlink" Target="https://pxhere.com/ko/photo/825134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What I like</a:t>
            </a: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097278" y="2163330"/>
            <a:ext cx="3388168" cy="338816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shark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500" r="12500"/>
          <a:stretch>
            <a:fillRect/>
          </a:stretch>
        </p:blipFill>
        <p:spPr>
          <a:xfrm>
            <a:off x="4659186" y="1694577"/>
            <a:ext cx="3388168" cy="3388168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car</a:t>
            </a: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6875" r="16875"/>
          <a:stretch>
            <a:fillRect/>
          </a:stretch>
        </p:blipFill>
        <p:spPr>
          <a:xfrm>
            <a:off x="8941562" y="2163332"/>
            <a:ext cx="3388168" cy="3388168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와이드스크린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Aptos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4</cp:revision>
  <dcterms:created xsi:type="dcterms:W3CDTF">2025-05-07T09:36:23Z</dcterms:created>
  <dcterms:modified xsi:type="dcterms:W3CDTF">2025-05-10T11:35:23Z</dcterms:modified>
</cp:coreProperties>
</file>