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/>
          <a:lstStyle/>
          <a:p>
            <a:r>
              <a:rPr lang="en-US" dirty="0"/>
              <a:t>What I like</a:t>
            </a: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97278" y="2163330"/>
            <a:ext cx="3388168" cy="3388168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8" y="5257321"/>
            <a:ext cx="3388168" cy="583534"/>
          </a:xfrm>
        </p:spPr>
        <p:txBody>
          <a:bodyPr/>
          <a:lstStyle/>
          <a:p>
            <a:r>
              <a:rPr lang="en-US" dirty="0"/>
              <a:t>shark</a:t>
            </a: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659186" y="1694577"/>
            <a:ext cx="3388168" cy="3388168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666772" y="5257321"/>
            <a:ext cx="3388168" cy="583534"/>
          </a:xfrm>
        </p:spPr>
        <p:txBody>
          <a:bodyPr/>
          <a:lstStyle/>
          <a:p>
            <a:r>
              <a:rPr lang="en-US" dirty="0"/>
              <a:t>car</a:t>
            </a: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8941562" y="2163332"/>
            <a:ext cx="3388168" cy="3388168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236266" y="5257321"/>
            <a:ext cx="3388168" cy="583534"/>
          </a:xfrm>
        </p:spPr>
        <p:txBody>
          <a:bodyPr/>
          <a:lstStyle/>
          <a:p>
            <a:r>
              <a:rPr lang="en-US"/>
              <a:t>baseball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4</cp:revision>
  <dcterms:created xsi:type="dcterms:W3CDTF">2025-05-07T09:36:23Z</dcterms:created>
  <dcterms:modified xsi:type="dcterms:W3CDTF">2025-05-10T11:36:22Z</dcterms:modified>
</cp:coreProperties>
</file>