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78" y="2163330"/>
            <a:ext cx="3388168" cy="338816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659186" y="1694577"/>
            <a:ext cx="3388168" cy="3388168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8941562" y="2163332"/>
            <a:ext cx="3388168" cy="3388168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4</cp:revision>
  <dcterms:created xsi:type="dcterms:W3CDTF">2025-05-07T09:36:23Z</dcterms:created>
  <dcterms:modified xsi:type="dcterms:W3CDTF">2025-05-10T11:36:50Z</dcterms:modified>
</cp:coreProperties>
</file>