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1AC5-8978-D9D2-53B9-0A621A26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A8820-F984-F181-E8E2-DF009B2F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2A83C-2489-185E-8B50-918727F7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809BF-1506-9F95-C7FD-C3372C63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3643-98E2-5BFE-7C9C-CBF8F9D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6BA2-5066-9778-5970-BE933BF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E28B2-FCDE-A8BF-7B56-368011C5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1DB3-71F5-DD5E-7F6E-3213277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4C05-6097-F440-6488-C9716BF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90B03-144F-1262-0E51-C3E85F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A9B3E-A218-61C3-7D45-2BF6C5EC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2DB6B-E505-79DA-8C9A-CDE3B99D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1E495-B89C-3951-E1CA-B13CA9BC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37614-F60A-7846-67A0-CC4F0B40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986E8-FAD1-4A0B-053F-EDDCDD8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1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80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350B-C128-6D8C-04F0-18752E2D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0F94-5A30-7274-90D0-B9D5F2C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46D8-D2AB-CC26-E004-40094687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2F32B-30B9-7E86-F3B7-16F0AC8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68F5-3306-4954-5BC0-726367DA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2401-F269-B68D-7431-F24A9CA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CFFB7-3F4B-6175-2558-C6145186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FA08-C7A6-70FB-A20C-75E0F10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2F12-FDCB-E465-4A90-274C1993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DD62-33BE-DB2C-7A05-E820746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F833-E0B2-CD6D-9CFE-DFE9CB9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7818-712C-3D61-027B-39B36906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633F1-A96A-A78A-6757-7AF90CB2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F191-2E9C-2785-CC3A-7146AD3B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2A15-CC27-F2A2-3282-5E15B47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4DA03-7CA5-23E7-46BE-0E250A9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FB11-4DF2-C6AA-55E0-ACD81CB5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F369-28AD-9F9F-CB85-9E403AC4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97D2A-9C83-6C59-21BA-F86BD49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4A57-6BE1-3A80-445A-43FB2ED49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B47D6-671D-F83E-62BE-105FE4347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A770F-4F50-3774-6A3B-70921762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C0AED-56A9-30BB-16D7-5495B64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ECF2A-708D-3DFD-AE5A-17A50B61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6A13-A6C8-4A60-0CA3-98DF1AF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02BAA-3AC7-7822-E105-D04E52AE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553C6-76E3-FABE-1FFF-0B380962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15534-D208-DF69-02D4-6DC378C5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445F5-3F7F-505F-292E-07E408A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79CCD-E5E8-BC97-CC73-7CFF9A1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FC58-B3D5-58D0-4D98-BE3DC7A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1BC3-DB52-D394-6558-FE0F34F8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5682-6982-4454-6812-DDFE6D7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9C0EF-F681-A37D-CF39-4F19DD6B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3032F-6896-3AAB-4389-FD081FB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9C23B-CE35-3FDA-EE94-2C35596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8295E-FAA2-9999-D51C-A4C33F36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9ABE-5245-31E0-DEB7-BB43C43C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DB40C-C6CF-1CEB-F76C-BBCC65BE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518F-2023-D58C-4CD5-423723A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C45C3-9594-8C1B-B55A-95D8EBF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8FFB3-2C5E-8238-E5A5-729D1C7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4C33E-DB8C-8E1B-DF2F-FEE3F998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D4B72-B805-99BA-32C7-00ACC5D7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AF441-A0DE-82F9-A235-ACA663D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942B-B5E7-C150-2081-2675F29C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CA7B-F01E-85EE-AED6-583CA303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49BE-5693-2DA0-1DCF-00B07DF90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xhere.com/ko/photo/631041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xhere.com/ko/photo/8251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What I like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0" name="Picture Placeholder 9" descr="sharks floating in the clouds">
            <a:extLst>
              <a:ext uri="{FF2B5EF4-FFF2-40B4-BE49-F238E27FC236}">
                <a16:creationId xmlns:a16="http://schemas.microsoft.com/office/drawing/2014/main" id="{C9163B70-15A1-4252-A29A-1D54315B74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097280" y="1694577"/>
            <a:ext cx="3183509" cy="3183509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132070"/>
            <a:ext cx="2919413" cy="58353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shark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167B2F1-C490-2822-394F-C7938315E7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500" r="12500"/>
          <a:stretch>
            <a:fillRect/>
          </a:stretch>
        </p:blipFill>
        <p:spPr>
          <a:xfrm>
            <a:off x="4534790" y="1694578"/>
            <a:ext cx="3183509" cy="3183509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34789" y="5132070"/>
            <a:ext cx="2919413" cy="58353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car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7" name="그림 개체 틀 6" descr="야구, 공, 스포츠, 운동 경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DDB98D-CC57-BA0C-EFC5-E3D5FE27D0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875" r="16875"/>
          <a:stretch>
            <a:fillRect/>
          </a:stretch>
        </p:blipFill>
        <p:spPr>
          <a:xfrm>
            <a:off x="7972298" y="1694577"/>
            <a:ext cx="3183509" cy="3183509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72298" y="5132070"/>
            <a:ext cx="2919413" cy="58353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baseball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What I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4</cp:revision>
  <dcterms:created xsi:type="dcterms:W3CDTF">2025-05-07T09:36:23Z</dcterms:created>
  <dcterms:modified xsi:type="dcterms:W3CDTF">2025-05-10T07:19:59Z</dcterms:modified>
</cp:coreProperties>
</file>