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81657"/>
            <a:ext cx="4157296" cy="1292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 panose="020B0502020202020204" pitchFamily="34" charset="0"/>
              </a:rPr>
              <a:t>Our Creative Vision</a:t>
            </a:r>
            <a:endParaRPr 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574407"/>
            <a:ext cx="4157296" cy="3283593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Humor isn't just entertainment — it's a strategic tool for memorability.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24550" y="2219389"/>
            <a:ext cx="5632449" cy="375801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2025-05-10T11:39:47Z</dcterms:modified>
</cp:coreProperties>
</file>