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F9512BDE-EEA0-404B-8D45-8AA93D61DABC}"/>
              </a:ext>
            </a:extLst>
          </p:cNvPr>
          <p:cNvSpPr/>
          <p:nvPr userDrawn="1"/>
        </p:nvSpPr>
        <p:spPr>
          <a:xfrm flipH="1">
            <a:off x="-1" y="4450188"/>
            <a:ext cx="12192000" cy="240781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E1223535-0F2F-6340-80B9-0B5D9364A13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cap="all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15011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43884"/>
            <a:ext cx="10058400" cy="3760891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10853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:a16="http://schemas.microsoft.com/office/drawing/2014/main" id="{202A34A5-A029-A246-82C6-D288185EB396}"/>
              </a:ext>
            </a:extLst>
          </p:cNvPr>
          <p:cNvSpPr/>
          <p:nvPr userDrawn="1"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:a16="http://schemas.microsoft.com/office/drawing/2014/main" id="{2773E1D8-C87F-EE46-8284-575DCA498E8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6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6565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05BFC727-5650-B049-AA2A-2511C08FB35B}"/>
              </a:ext>
            </a:extLst>
          </p:cNvPr>
          <p:cNvSpPr/>
          <p:nvPr userDrawn="1"/>
        </p:nvSpPr>
        <p:spPr>
          <a:xfrm flipH="1">
            <a:off x="0" y="0"/>
            <a:ext cx="1195754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E700C598-C823-744D-BE16-5114B7625057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21BED569-C9C5-8F4D-A42A-ED4914579D6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633875"/>
            <a:ext cx="5632450" cy="5591175"/>
          </a:xfrm>
          <a:solidFill>
            <a:schemeClr val="tx2"/>
          </a:solidFill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ACB6E588-2EB7-9A41-A93A-7757596EF9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0"/>
            <a:ext cx="4157296" cy="1292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6C0FE70-F6BB-3D40-AD3C-E704CABE4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7280" y="2281657"/>
            <a:ext cx="4157296" cy="3633471"/>
          </a:xfrm>
        </p:spPr>
        <p:txBody>
          <a:bodyPr>
            <a:normAutofit/>
          </a:bodyPr>
          <a:lstStyle>
            <a:lvl1pPr marL="0" indent="0">
              <a:buClr>
                <a:schemeClr val="tx1"/>
              </a:buClr>
              <a:buNone/>
              <a:defRPr sz="1600">
                <a:solidFill>
                  <a:schemeClr val="tx1"/>
                </a:solidFill>
              </a:defRPr>
            </a:lvl1pPr>
            <a:lvl2pPr marL="201168" indent="0">
              <a:buClr>
                <a:schemeClr val="tx1"/>
              </a:buClr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2pPr>
            <a:lvl3pPr marL="38404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3pPr>
            <a:lvl4pPr marL="56692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4pPr>
            <a:lvl5pPr marL="749808" indent="0">
              <a:buClr>
                <a:schemeClr val="tx1"/>
              </a:buClr>
              <a:buFont typeface="Arial" panose="020B0604020202020204" pitchFamily="34" charset="0"/>
              <a:buNone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1426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0AB10FFC-D586-994D-8D3D-F4042255CB72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C7B0C08A-E831-D242-B2CE-2DEB004F982F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05C2191-88F7-4148-96FD-E129F707E038}"/>
              </a:ext>
            </a:extLst>
          </p:cNvPr>
          <p:cNvCxnSpPr/>
          <p:nvPr userDrawn="1"/>
        </p:nvCxnSpPr>
        <p:spPr>
          <a:xfrm>
            <a:off x="6818393" y="999565"/>
            <a:ext cx="0" cy="48588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61FB2196-E251-5A40-86F7-6092CEBFA1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5460992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800" cap="all" baseline="0"/>
            </a:lvl1pPr>
          </a:lstStyle>
          <a:p>
            <a:r>
              <a:rPr lang="en-US" noProof="0" dirty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FACD1B-0D9C-A547-98A0-D66C341D3D7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540794" y="831286"/>
            <a:ext cx="4016206" cy="5195425"/>
          </a:xfrm>
        </p:spPr>
        <p:txBody>
          <a:bodyPr anchor="ctr">
            <a:normAutofit/>
          </a:bodyPr>
          <a:lstStyle>
            <a:lvl1pPr marL="342900" indent="-342900"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buClr>
                <a:schemeClr val="tx1"/>
              </a:buClr>
              <a:buFont typeface="+mj-lt"/>
              <a:buAutoNum type="arabicPeriod"/>
              <a:defRPr sz="1400"/>
            </a:lvl2pPr>
            <a:lvl3pPr marL="612648" indent="-228600">
              <a:buClr>
                <a:schemeClr val="tx1"/>
              </a:buClr>
              <a:buFont typeface="+mj-lt"/>
              <a:buAutoNum type="arabicPeriod"/>
              <a:defRPr sz="1100"/>
            </a:lvl3pPr>
            <a:lvl4pPr marL="795528" indent="-228600">
              <a:buClr>
                <a:schemeClr val="tx1"/>
              </a:buClr>
              <a:buFont typeface="+mj-lt"/>
              <a:buAutoNum type="arabicPeriod"/>
              <a:defRPr sz="1100"/>
            </a:lvl4pPr>
            <a:lvl5pPr marL="978408" indent="-228600">
              <a:buClr>
                <a:schemeClr val="tx1"/>
              </a:buClr>
              <a:buFont typeface="+mj-lt"/>
              <a:buAutoNum type="arabicPeriod"/>
              <a:defRPr sz="1100"/>
            </a:lvl5pPr>
          </a:lstStyle>
          <a:p>
            <a:pPr lvl="0"/>
            <a:r>
              <a:rPr lang="en-US" noProof="0" dirty="0"/>
              <a:t>Quote Goes Here</a:t>
            </a:r>
          </a:p>
        </p:txBody>
      </p:sp>
    </p:spTree>
    <p:extLst>
      <p:ext uri="{BB962C8B-B14F-4D97-AF65-F5344CB8AC3E}">
        <p14:creationId xmlns:p14="http://schemas.microsoft.com/office/powerpoint/2010/main" val="4256697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">
            <a:extLst>
              <a:ext uri="{FF2B5EF4-FFF2-40B4-BE49-F238E27FC236}">
                <a16:creationId xmlns:a16="http://schemas.microsoft.com/office/drawing/2014/main" id="{AA314B25-B4AF-394E-BBDA-7E6BAD315F39}"/>
              </a:ext>
            </a:extLst>
          </p:cNvPr>
          <p:cNvSpPr/>
          <p:nvPr userDrawn="1"/>
        </p:nvSpPr>
        <p:spPr>
          <a:xfrm>
            <a:off x="3351057" y="0"/>
            <a:ext cx="8840943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37575EF-0D14-6140-A91B-260C9C9DFE41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2544261-8049-494B-A93D-BDFF1BB847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000" y="3135207"/>
            <a:ext cx="4886854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cap="all" baseline="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9214786D-83EE-814C-A5E4-D0EC7D29D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75829" y="633875"/>
            <a:ext cx="5981171" cy="5590250"/>
          </a:xfrm>
        </p:spPr>
        <p:txBody>
          <a:bodyPr anchor="ctr">
            <a:normAutofit/>
          </a:bodyPr>
          <a:lstStyle>
            <a:lvl1pPr marL="342900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1pPr>
            <a:lvl2pPr marL="544068" indent="-3429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2pPr>
            <a:lvl3pPr marL="61264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3pPr>
            <a:lvl4pPr marL="79552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4pPr>
            <a:lvl5pPr marL="978408" indent="-228600">
              <a:lnSpc>
                <a:spcPts val="2000"/>
              </a:lnSpc>
              <a:buClr>
                <a:schemeClr val="tx1"/>
              </a:buClr>
              <a:buFont typeface="+mj-lt"/>
              <a:buAutoNum type="arabicPeriod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818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">
            <a:extLst>
              <a:ext uri="{FF2B5EF4-FFF2-40B4-BE49-F238E27FC236}">
                <a16:creationId xmlns:a16="http://schemas.microsoft.com/office/drawing/2014/main" id="{2E148DD3-DD87-154B-80B4-2421965D3C83}"/>
              </a:ext>
            </a:extLst>
          </p:cNvPr>
          <p:cNvSpPr/>
          <p:nvPr userDrawn="1"/>
        </p:nvSpPr>
        <p:spPr>
          <a:xfrm>
            <a:off x="1" y="17145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6" name="Rectangle">
            <a:extLst>
              <a:ext uri="{FF2B5EF4-FFF2-40B4-BE49-F238E27FC236}">
                <a16:creationId xmlns:a16="http://schemas.microsoft.com/office/drawing/2014/main" id="{742E4732-0E8F-7B46-BD08-0F2EE0DA8786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6E73F81A-7260-5C4F-A7FF-CA2CC731BC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43870" y="1283833"/>
            <a:ext cx="571181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CD13CD4-3E4F-2E41-ACF4-2446257D2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3870" y="2286000"/>
            <a:ext cx="5711810" cy="3630168"/>
          </a:xfrm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D8E69886-8907-DB47-87C2-0621AF156D9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05170" y="630936"/>
            <a:ext cx="4589130" cy="5586984"/>
          </a:xfrm>
          <a:solidFill>
            <a:srgbClr val="EDEFF7"/>
          </a:solidFill>
        </p:spPr>
        <p:txBody>
          <a:bodyPr>
            <a:normAutofit/>
          </a:bodyPr>
          <a:lstStyle>
            <a:lvl1pPr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384048" indent="-182880"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</a:defRPr>
            </a:lvl2pPr>
            <a:lvl3pPr marL="56692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3pPr>
            <a:lvl4pPr marL="74980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4pPr>
            <a:lvl5pPr marL="932688" indent="-182880">
              <a:buClr>
                <a:schemeClr val="tx1"/>
              </a:buClr>
              <a:buFont typeface="Arial" panose="020B0604020202020204" pitchFamily="34" charset="0"/>
              <a:buChar char="•"/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90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9C88DF2D-0421-A94C-82C1-867E1E5E4907}"/>
              </a:ext>
            </a:extLst>
          </p:cNvPr>
          <p:cNvSpPr/>
          <p:nvPr userDrawn="1"/>
        </p:nvSpPr>
        <p:spPr>
          <a:xfrm>
            <a:off x="10993582" y="0"/>
            <a:ext cx="1198418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334D05A3-7A20-9447-8D39-F2980D85413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634999" y="3927894"/>
            <a:ext cx="10922000" cy="2326856"/>
          </a:xfrm>
          <a:prstGeom prst="rect">
            <a:avLst/>
          </a:prstGeom>
          <a:solidFill>
            <a:srgbClr val="F6F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5001" y="630936"/>
            <a:ext cx="10921998" cy="3294019"/>
          </a:xfrm>
          <a:solidFill>
            <a:schemeClr val="bg1"/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298078"/>
            <a:ext cx="10113645" cy="743682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213716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153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1552108B-1F90-0044-A7D4-0956E919F29A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noProof="0" smtClean="0"/>
              <a:t>5/10/2025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34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F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00900CD-B943-934F-857F-30AA913FE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Creative Vision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2A09EEBC-5E2C-D240-A5D6-6952B8392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2281657"/>
            <a:ext cx="4445000" cy="3633471"/>
          </a:xfrm>
        </p:spPr>
        <p:txBody>
          <a:bodyPr>
            <a:norm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sz="2800">
                <a:solidFill>
                  <a:srgbClr val="404040"/>
                </a:solidFill>
                <a:latin typeface="Century Gothic" panose="020B0502020202020204" pitchFamily="34" charset="0"/>
              </a:rPr>
              <a:t>Our Creative Vision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We wanted a theme that reflects our fun and quirky team dynamic.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The playful tone helps break the ice and connect with the audience.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Humor isn't just entertainment — it's a strategic tool for memorability.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000000"/>
                </a:solidFill>
                <a:latin typeface="Century Gothic" panose="020B0502020202020204" pitchFamily="34" charset="0"/>
              </a:rPr>
              <a:t>This theme invites curiosity while keeping things light and engaging.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7" name="Picture Placeholder 26" descr="whale hot air balloon carrying a small plane">
            <a:extLst>
              <a:ext uri="{FF2B5EF4-FFF2-40B4-BE49-F238E27FC236}">
                <a16:creationId xmlns:a16="http://schemas.microsoft.com/office/drawing/2014/main" id="{1E23C3D4-3265-654A-93D6-FE4FDACECE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5981701" y="2281657"/>
            <a:ext cx="5445785" cy="3633471"/>
          </a:xfrm>
        </p:spPr>
      </p:pic>
    </p:spTree>
    <p:extLst>
      <p:ext uri="{BB962C8B-B14F-4D97-AF65-F5344CB8AC3E}">
        <p14:creationId xmlns:p14="http://schemas.microsoft.com/office/powerpoint/2010/main" val="125535970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MONO">
      <a:dk1>
        <a:srgbClr val="000000"/>
      </a:dk1>
      <a:lt1>
        <a:srgbClr val="ECEEF7"/>
      </a:lt1>
      <a:dk2>
        <a:srgbClr val="000000"/>
      </a:dk2>
      <a:lt2>
        <a:srgbClr val="F5F8FF"/>
      </a:lt2>
      <a:accent1>
        <a:srgbClr val="ECEEF7"/>
      </a:accent1>
      <a:accent2>
        <a:srgbClr val="F5F8FF"/>
      </a:accent2>
      <a:accent3>
        <a:srgbClr val="A1A2A9"/>
      </a:accent3>
      <a:accent4>
        <a:srgbClr val="141514"/>
      </a:accent4>
      <a:accent5>
        <a:srgbClr val="000000"/>
      </a:accent5>
      <a:accent6>
        <a:srgbClr val="96969C"/>
      </a:accent6>
      <a:hlink>
        <a:srgbClr val="5F6063"/>
      </a:hlink>
      <a:folHlink>
        <a:srgbClr val="919191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Pitch" id="{BA0280BF-E6B4-464B-BF28-F0D2A23065D1}" vid="{A1F0DEB3-06CD-4A85-8D08-B66BE056CE0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55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Century Gothic</vt:lpstr>
      <vt:lpstr>RetrospectVTI</vt:lpstr>
      <vt:lpstr>Our Creative 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2025-05-07T09:43:34Z</dcterms:created>
  <dcterms:modified xsi:type="dcterms:W3CDTF">2025-05-10T11:43:27Z</dcterms:modified>
</cp:coreProperties>
</file>