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11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853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6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6565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2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25669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1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902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1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  <a:latin typeface="Century Gothic" panose="020B0502020202020204" pitchFamily="34" charset="0"/>
              </a:rPr>
              <a:t>Our Creative Vision</a:t>
            </a:r>
            <a:endParaRPr lang="en-US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We wanted a theme that reflects our fun and quirky team dynamic.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The playful tone helps break the ice and connect with the audience.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Humor isn't just entertainment — it's a strategic tool for memorability.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This theme invites curiosity while keeping things light and engaging.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7" name="Picture Placeholder 26" descr="whale hot air balloon carrying a small plane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924550" y="1550455"/>
            <a:ext cx="5632449" cy="3758015"/>
          </a:xfr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RetrospectVTI</vt:lpstr>
      <vt:lpstr>Our Creative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2025-05-07T09:43:34Z</dcterms:created>
  <dcterms:modified xsi:type="dcterms:W3CDTF">2025-05-10T11:44:21Z</dcterms:modified>
</cp:coreProperties>
</file>