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11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85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6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6565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2566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0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1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0"/>
            <a:ext cx="4157296" cy="129275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  <a:latin typeface="Century Gothic" panose="020B0502020202020204" pitchFamily="34" charset="0"/>
              </a:rPr>
              <a:t>Our Creative Vision</a:t>
            </a:r>
            <a:endParaRPr lang="en-US" dirty="0">
              <a:solidFill>
                <a:srgbClr val="404040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40000"/>
            <a:ext cx="4826000" cy="3556000"/>
          </a:xfrm>
        </p:spPr>
        <p:txBody>
          <a:bodyPr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We wanted a theme that reflects our fun and quirky team dynamic.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The playful tone helps break the ice and connect with the audience.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Humor isn't just entertainment — it's a strategic tool for memorability.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This theme invites curiosity while keeping things light and engaging.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097B2C-8160-B181-E345-3923494FC7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Our Creative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2025-05-07T09:43:34Z</dcterms:created>
  <dcterms:modified xsi:type="dcterms:W3CDTF">2025-05-10T11:48:32Z</dcterms:modified>
</cp:coreProperties>
</file>