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Creative Vision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00" y="2286000"/>
            <a:ext cx="5143500" cy="3758015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Humor isn't just entertainment — it's a strategic tool for </a:t>
            </a:r>
            <a:r>
              <a:rPr lang="en-US"/>
              <a:t>memorability.</a:t>
            </a: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40500" y="2286000"/>
            <a:ext cx="5632450" cy="375801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2025-05-10T11:49:12Z</dcterms:modified>
</cp:coreProperties>
</file>