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11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85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6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6565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2566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0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1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889000"/>
            <a:ext cx="10160000" cy="1270000"/>
          </a:xfrm>
        </p:spPr>
        <p:txBody>
          <a:bodyPr/>
          <a:lstStyle/>
          <a:p>
            <a:r>
              <a:rPr lang="en-US" dirty="0"/>
              <a:t>Our Creative Vision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6000" y="2286000"/>
            <a:ext cx="4826000" cy="3556000"/>
          </a:xfrm>
        </p:spPr>
        <p:txBody>
          <a:bodyPr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We wanted a theme that reflects our fun and quirky team dynamic.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playful tone helps break the ice and connect with the audience.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Humor isn't just entertainment — it's a strategic tool for </a:t>
            </a:r>
            <a:r>
              <a:rPr lang="en-US"/>
              <a:t>memorability.</a:t>
            </a:r>
            <a:endParaRPr lang="en-US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theme invites curiosity while keeping things light and engaging.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Picture Placeholder 26" descr="whale hot air balloon carrying a small plane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350000" y="2286000"/>
            <a:ext cx="4828492" cy="3221609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Our Creative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2025-05-07T09:43:34Z</dcterms:created>
  <dcterms:modified xsi:type="dcterms:W3CDTF">2025-05-10T07:20:39Z</dcterms:modified>
</cp:coreProperties>
</file>