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943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1348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396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605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804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1119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29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770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4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7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Add Pictures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baseball</a:t>
            </a:r>
          </a:p>
        </p:txBody>
      </p:sp>
      <p:pic>
        <p:nvPicPr>
          <p:cNvPr id="4" name="그림 개체 틀 3" descr="비행기 단색으로 채워진">
            <a:extLst>
              <a:ext uri="{FF2B5EF4-FFF2-40B4-BE49-F238E27FC236}">
                <a16:creationId xmlns:a16="http://schemas.microsoft.com/office/drawing/2014/main" id="{D6D4292D-EBEB-DCC7-6CD7-64A70042AB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airplane</a:t>
            </a:r>
          </a:p>
        </p:txBody>
      </p:sp>
      <p:pic>
        <p:nvPicPr>
          <p:cNvPr id="7" name="그림 개체 틀 6" descr="농구 단색으로 채워진">
            <a:extLst>
              <a:ext uri="{FF2B5EF4-FFF2-40B4-BE49-F238E27FC236}">
                <a16:creationId xmlns:a16="http://schemas.microsoft.com/office/drawing/2014/main" id="{901461D8-5B8C-8F24-FEA7-565A92C38A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basketball</a:t>
            </a:r>
            <a:endParaRPr lang="en-US" dirty="0"/>
          </a:p>
        </p:txBody>
      </p:sp>
      <p:pic>
        <p:nvPicPr>
          <p:cNvPr id="13" name="그림 개체 틀 12" descr="야구 배트 및 공 단색으로 채워진">
            <a:extLst>
              <a:ext uri="{FF2B5EF4-FFF2-40B4-BE49-F238E27FC236}">
                <a16:creationId xmlns:a16="http://schemas.microsoft.com/office/drawing/2014/main" id="{63FFF3EB-6E68-FD30-05DE-2DF3A697E8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Add 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2025-05-07T09:58:31Z</dcterms:created>
  <dcterms:modified xsi:type="dcterms:W3CDTF">2025-05-10T11:54:05Z</dcterms:modified>
</cp:coreProperties>
</file>