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4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34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39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60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1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2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70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 panose="020B0502020202020204" pitchFamily="34" charset="0"/>
              </a:rPr>
              <a:t>Add Pictures</a:t>
            </a:r>
            <a:endParaRPr 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Baseball Text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baseball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Airplane Picture" descr="비행기 단색으로 채워진">
            <a:extLst>
              <a:ext uri="{FF2B5EF4-FFF2-40B4-BE49-F238E27FC236}">
                <a16:creationId xmlns:a16="http://schemas.microsoft.com/office/drawing/2014/main" id="{D6D4292D-EBEB-DCC7-6CD7-64A70042AB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Airplane Text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airplane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Basketball Picture" descr="농구 단색으로 채워진">
            <a:extLst>
              <a:ext uri="{FF2B5EF4-FFF2-40B4-BE49-F238E27FC236}">
                <a16:creationId xmlns:a16="http://schemas.microsoft.com/office/drawing/2014/main" id="{901461D8-5B8C-8F24-FEA7-565A92C38A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Basketball Text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basketball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Baseball Picture" descr="야구 배트 및 공 단색으로 채워진">
            <a:extLst>
              <a:ext uri="{FF2B5EF4-FFF2-40B4-BE49-F238E27FC236}">
                <a16:creationId xmlns:a16="http://schemas.microsoft.com/office/drawing/2014/main" id="{63FFF3EB-6E68-FD30-05DE-2DF3A697E8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Add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2025-05-07T09:58:31Z</dcterms:created>
  <dcterms:modified xsi:type="dcterms:W3CDTF">2025-05-10T11:56:28Z</dcterms:modified>
</cp:coreProperties>
</file>