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5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0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>
                <a:solidFill>
                  <a:srgbClr val="B32752"/>
                </a:solidFill>
                <a:latin typeface="DM Serif Display" pitchFamily="2" charset="0"/>
              </a:rPr>
              <a:t>AI-Driven </a:t>
            </a:r>
            <a:br>
              <a:rPr lang="en-US">
                <a:solidFill>
                  <a:srgbClr val="B32752"/>
                </a:solidFill>
                <a:latin typeface="DM Serif Display" pitchFamily="2" charset="0"/>
              </a:rPr>
            </a:br>
            <a:r>
              <a:rPr lang="en-US">
                <a:solidFill>
                  <a:srgbClr val="B32752"/>
                </a:solidFill>
                <a:latin typeface="DM Serif Display" pitchFamily="2" charset="0"/>
              </a:rPr>
              <a:t>Marketing Strategies</a:t>
            </a:r>
            <a:endParaRPr lang="en-US" dirty="0">
              <a:solidFill>
                <a:srgbClr val="B32752"/>
              </a:solidFill>
              <a:latin typeface="DM Serif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170" y="2800350"/>
            <a:ext cx="5402580" cy="2904469"/>
          </a:xfrm>
          <a:noFill/>
        </p:spPr>
        <p:txBody>
          <a:bodyPr vert="horz" lIns="91440" tIns="45720" rIns="91440" bIns="45720" numCol="2" rtlCol="0" anchor="b">
            <a:normAutofit/>
          </a:bodyPr>
          <a:lstStyle/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Predictive Engagement</a:t>
            </a: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Leverage AI to analyze behavioral patterns and predict what content resonates with each customer segment.</a:t>
            </a: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Personalization increases conversion rates and loyalty.</a:t>
            </a:r>
          </a:p>
          <a:p>
            <a:endParaRPr lang="en-US" sz="160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Influencer Collaboration at Scale</a:t>
            </a: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Partner with AI-generated influencers or use sentiment analysis to find authentic voices that align with the brand.</a:t>
            </a: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This amplifies messaging in a data-informed, scalable way.</a:t>
            </a:r>
            <a:endParaRPr lang="en-US" sz="160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13" name="Online Image Placeholder 9" descr="Women in business meeting">
            <a:extLst>
              <a:ext uri="{FF2B5EF4-FFF2-40B4-BE49-F238E27FC236}">
                <a16:creationId xmlns:a16="http://schemas.microsoft.com/office/drawing/2014/main" id="{ECD12A93-CCA8-9CCE-6BD6-89C28F0822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  <p:sp>
        <p:nvSpPr>
          <p:cNvPr id="4" name="Image Explanation Text Box">
            <a:extLst>
              <a:ext uri="{FF2B5EF4-FFF2-40B4-BE49-F238E27FC236}">
                <a16:creationId xmlns:a16="http://schemas.microsoft.com/office/drawing/2014/main" id="{D5C3DCD9-A826-DA20-5811-592C3AC3276A}"/>
              </a:ext>
            </a:extLst>
          </p:cNvPr>
          <p:cNvSpPr txBox="1"/>
          <p:nvPr/>
        </p:nvSpPr>
        <p:spPr>
          <a:xfrm>
            <a:off x="6426200" y="6350000"/>
            <a:ext cx="2400657" cy="1270000"/>
          </a:xfrm>
          <a:prstGeom prst="rect">
            <a:avLst/>
          </a:prstGeom>
          <a:noFill/>
        </p:spPr>
        <p:txBody>
          <a:bodyPr vert="vert270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This image illustrates how AI processes complex data sets to identify patterns and personalize marketing outreach.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CEB8C-BD0A-5779-49F9-1771BE5CDCE0}"/>
              </a:ext>
            </a:extLst>
          </p:cNvPr>
          <p:cNvSpPr txBox="1"/>
          <p:nvPr/>
        </p:nvSpPr>
        <p:spPr>
          <a:xfrm>
            <a:off x="6427978" y="6426200"/>
            <a:ext cx="5069967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/>
              <a:t>This image visually represents the integration of AI into marketing workflows, showing data analysis, personalization, and automated processes.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AI-Driven  Marketing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2025-05-07T10:04:26Z</dcterms:created>
  <dcterms:modified xsi:type="dcterms:W3CDTF">2025-05-10T12:10:11Z</dcterms:modified>
</cp:coreProperties>
</file>