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787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1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158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251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31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5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67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3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42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4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11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3088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AI-Driven </a:t>
            </a:r>
            <a:br>
              <a:rPr lang="en-US" dirty="0"/>
            </a:br>
            <a:r>
              <a:rPr lang="en-US" dirty="0"/>
              <a:t>Marketing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170" y="2800350"/>
            <a:ext cx="5402580" cy="2904469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endParaRPr lang="en-US" dirty="0"/>
          </a:p>
        </p:txBody>
      </p:sp>
      <p:pic>
        <p:nvPicPr>
          <p:cNvPr id="13" name="Online Image Placeholder 9" descr="Women in business meeting">
            <a:extLst>
              <a:ext uri="{FF2B5EF4-FFF2-40B4-BE49-F238E27FC236}">
                <a16:creationId xmlns:a16="http://schemas.microsoft.com/office/drawing/2014/main" id="{ECD12A93-CCA8-9CCE-6BD6-89C28F0822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  <p:sp>
        <p:nvSpPr>
          <p:cNvPr id="4" name="Inserted Image 1">
            <a:extLst>
              <a:ext uri="{FF2B5EF4-FFF2-40B4-BE49-F238E27FC236}">
                <a16:creationId xmlns:a16="http://schemas.microsoft.com/office/drawing/2014/main" id="{765CD3C7-D6A8-3614-D8EA-D76D41186D66}"/>
              </a:ext>
            </a:extLst>
          </p:cNvPr>
          <p:cNvSpPr/>
          <p:nvPr/>
        </p:nvSpPr>
        <p:spPr>
          <a:xfrm>
            <a:off x="598170" y="5842000"/>
            <a:ext cx="5080000" cy="3175000"/>
          </a:xfrm>
          <a:prstGeom prst="rect">
            <a:avLst/>
          </a:prstGeom>
          <a:solidFill>
            <a:schemeClr val="bg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AI-Driven  Marketing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2025-05-07T10:04:26Z</dcterms:created>
  <dcterms:modified xsi:type="dcterms:W3CDTF">2025-05-10T12:13:47Z</dcterms:modified>
</cp:coreProperties>
</file>