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62" d="100"/>
          <a:sy n="62"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endParaRPr lang="en-US" noProof="0" dirty="0"/>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787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dirty="0"/>
              <a:t>Click to edit Master title style</a:t>
            </a:r>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5/10/2025</a:t>
            </a:fld>
            <a:endParaRPr lang="en-US" dirty="0"/>
          </a:p>
        </p:txBody>
      </p:sp>
    </p:spTree>
    <p:extLst>
      <p:ext uri="{BB962C8B-B14F-4D97-AF65-F5344CB8AC3E}">
        <p14:creationId xmlns:p14="http://schemas.microsoft.com/office/powerpoint/2010/main" val="201391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15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dirty="0"/>
              <a:t>Click to edit Master title style</a:t>
            </a:r>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5/10/2025</a:t>
            </a:fld>
            <a:endParaRPr lang="en-US" dirty="0"/>
          </a:p>
        </p:txBody>
      </p:sp>
    </p:spTree>
    <p:extLst>
      <p:ext uri="{BB962C8B-B14F-4D97-AF65-F5344CB8AC3E}">
        <p14:creationId xmlns:p14="http://schemas.microsoft.com/office/powerpoint/2010/main" val="1125425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31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5/10/2025</a:t>
            </a:fld>
            <a:endParaRPr lang="en-US" dirty="0"/>
          </a:p>
        </p:txBody>
      </p:sp>
    </p:spTree>
    <p:extLst>
      <p:ext uri="{BB962C8B-B14F-4D97-AF65-F5344CB8AC3E}">
        <p14:creationId xmlns:p14="http://schemas.microsoft.com/office/powerpoint/2010/main" val="38690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endParaRPr lang="en-US"/>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35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5/10/2025</a:t>
            </a:fld>
            <a:endParaRPr lang="en-US" dirty="0"/>
          </a:p>
        </p:txBody>
      </p:sp>
    </p:spTree>
    <p:extLst>
      <p:ext uri="{BB962C8B-B14F-4D97-AF65-F5344CB8AC3E}">
        <p14:creationId xmlns:p14="http://schemas.microsoft.com/office/powerpoint/2010/main" val="149567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endParaRPr lang="en-US" noProof="0" dirty="0"/>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endParaRPr lang="en-US"/>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37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dirty="0"/>
              <a:t>Click to edit Master title style</a:t>
            </a:r>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5/10/2025</a:t>
            </a:fld>
            <a:endParaRPr lang="en-US" dirty="0"/>
          </a:p>
        </p:txBody>
      </p:sp>
    </p:spTree>
    <p:extLst>
      <p:ext uri="{BB962C8B-B14F-4D97-AF65-F5344CB8AC3E}">
        <p14:creationId xmlns:p14="http://schemas.microsoft.com/office/powerpoint/2010/main" val="134542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dirty="0"/>
              <a:t>Click to edit Master title style</a:t>
            </a:r>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endParaRPr lang="en-US"/>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164585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5/10/2025</a:t>
            </a:fld>
            <a:endParaRPr lang="en-US" dirty="0"/>
          </a:p>
        </p:txBody>
      </p:sp>
    </p:spTree>
    <p:extLst>
      <p:ext uri="{BB962C8B-B14F-4D97-AF65-F5344CB8AC3E}">
        <p14:creationId xmlns:p14="http://schemas.microsoft.com/office/powerpoint/2010/main" val="422147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5/10/2025</a:t>
            </a:fld>
            <a:endParaRPr lang="en-US" dirty="0"/>
          </a:p>
        </p:txBody>
      </p:sp>
    </p:spTree>
    <p:extLst>
      <p:ext uri="{BB962C8B-B14F-4D97-AF65-F5344CB8AC3E}">
        <p14:creationId xmlns:p14="http://schemas.microsoft.com/office/powerpoint/2010/main" val="362911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5/10/2025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3088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guide id="9" pos="302">
          <p15:clr>
            <a:srgbClr val="F26B43"/>
          </p15:clr>
        </p15:guide>
        <p15:guide id="10" pos="73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853333"/>
            <a:ext cx="4844143" cy="2792412"/>
          </a:xfrm>
          <a:noFill/>
        </p:spPr>
        <p:txBody>
          <a:bodyPr anchor="t">
            <a:noAutofit/>
          </a:bodyPr>
          <a:lstStyle/>
          <a:p>
            <a:r>
              <a:rPr lang="en-US" dirty="0"/>
              <a:t>AI-Driven </a:t>
            </a:r>
            <a:br>
              <a:rPr lang="en-US" dirty="0"/>
            </a:br>
            <a:r>
              <a:rPr lang="en-US" dirty="0"/>
              <a:t>Marketing Strategies</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2"/>
          </p:nvPr>
        </p:nvSpPr>
        <p:spPr>
          <a:xfrm>
            <a:off x="598170" y="2800350"/>
            <a:ext cx="5402580" cy="2904469"/>
          </a:xfrm>
          <a:noFill/>
        </p:spPr>
        <p:txBody>
          <a:bodyPr vert="horz" lIns="91440" tIns="45720" rIns="91440" bIns="45720" numCol="2" rtlCol="0" anchor="b">
            <a:normAutofit/>
          </a:bodyPr>
          <a:lstStyle/>
          <a:p>
            <a:endParaRPr lang="en-US" dirty="0"/>
          </a:p>
        </p:txBody>
      </p:sp>
      <p:sp>
        <p:nvSpPr>
          <p:cNvPr id="5" name="그림 개체 틀 4">
            <a:extLst>
              <a:ext uri="{FF2B5EF4-FFF2-40B4-BE49-F238E27FC236}">
                <a16:creationId xmlns:a16="http://schemas.microsoft.com/office/drawing/2014/main" id="{B769E8D4-EBBB-95C9-AB42-4212945DCB52}"/>
              </a:ext>
            </a:extLst>
          </p:cNvPr>
          <p:cNvSpPr>
            <a:spLocks noGrp="1"/>
          </p:cNvSpPr>
          <p:nvPr>
            <p:ph type="pic" sz="quarter" idx="11"/>
          </p:nvPr>
        </p:nvSpPr>
        <p:spPr/>
      </p:sp>
      <p:sp>
        <p:nvSpPr>
          <p:cNvPr id="6" name="Narrative Text Box">
            <a:extLst>
              <a:ext uri="{FF2B5EF4-FFF2-40B4-BE49-F238E27FC236}">
                <a16:creationId xmlns:a16="http://schemas.microsoft.com/office/drawing/2014/main" id="{345E9DCE-052A-A2E4-C476-AB269CA36D2D}"/>
              </a:ext>
            </a:extLst>
          </p:cNvPr>
          <p:cNvSpPr txBox="1"/>
          <p:nvPr/>
        </p:nvSpPr>
        <p:spPr>
          <a:xfrm>
            <a:off x="6428012" y="685800"/>
            <a:ext cx="5070020" cy="1384995"/>
          </a:xfrm>
          <a:prstGeom prst="rect">
            <a:avLst/>
          </a:prstGeom>
          <a:noFill/>
        </p:spPr>
        <p:txBody>
          <a:bodyPr vert="horz" rtlCol="0">
            <a:spAutoFit/>
          </a:bodyPr>
          <a:lstStyle/>
          <a:p>
            <a:r>
              <a:rPr lang="en-US" sz="1200">
                <a:solidFill>
                  <a:srgbClr val="000000"/>
                </a:solidFill>
                <a:latin typeface="Source Sans Pro" panose="020B0503030403020204" pitchFamily="34" charset="0"/>
              </a:rPr>
              <a:t>This slide outlines key AI-driven marketing strategies. On the left, the text details approaches like predictive engagement, which uses AI to analyze customer behavior for personalized content delivery, and scalable influencer collaboration, leveraging AI for identifying and partnering with authentic voices. The visual space on the right is intended to represent the intelligent, data-centric nature of these strategies, illustrating how AI empowers marketers to achieve greater personalization, efficiency, and impact in reaching their audience.</a:t>
            </a:r>
          </a:p>
        </p:txBody>
      </p:sp>
    </p:spTree>
    <p:extLst>
      <p:ext uri="{BB962C8B-B14F-4D97-AF65-F5344CB8AC3E}">
        <p14:creationId xmlns:p14="http://schemas.microsoft.com/office/powerpoint/2010/main" val="729609147"/>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docProps/app.xml><?xml version="1.0" encoding="utf-8"?>
<Properties xmlns="http://schemas.openxmlformats.org/officeDocument/2006/extended-properties" xmlns:vt="http://schemas.openxmlformats.org/officeDocument/2006/docPropsVTypes">
  <TotalTime>5</TotalTime>
  <Words>89</Words>
  <Application>Microsoft Office PowerPoint</Application>
  <PresentationFormat>와이드스크린</PresentationFormat>
  <Paragraphs>2</Paragraphs>
  <Slides>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Arial</vt:lpstr>
      <vt:lpstr>DM Serif Display</vt:lpstr>
      <vt:lpstr>Source Sans Pro</vt:lpstr>
      <vt:lpstr>Custom</vt:lpstr>
      <vt:lpstr>AI-Driven  Marketing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정규단</cp:lastModifiedBy>
  <cp:revision>3</cp:revision>
  <dcterms:created xsi:type="dcterms:W3CDTF">2025-05-07T10:04:26Z</dcterms:created>
  <dcterms:modified xsi:type="dcterms:W3CDTF">2025-05-10T12:16:53Z</dcterms:modified>
</cp:coreProperties>
</file>