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8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1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5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25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3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35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3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1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08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 dirty="0"/>
              <a:t>AI-Driven </a:t>
            </a:r>
            <a:br>
              <a:rPr lang="en-US" dirty="0"/>
            </a:br>
            <a:r>
              <a:rPr lang="en-US" dirty="0"/>
              <a:t>Marketing Strategies</a:t>
            </a:r>
          </a:p>
        </p:txBody>
      </p:sp>
      <p:pic>
        <p:nvPicPr>
          <p:cNvPr id="13" name="Online Image Placeholder 9" descr="Women in business meeting">
            <a:extLst>
              <a:ext uri="{FF2B5EF4-FFF2-40B4-BE49-F238E27FC236}">
                <a16:creationId xmlns:a16="http://schemas.microsoft.com/office/drawing/2014/main" id="{ECD12A93-CCA8-9CCE-6BD6-89C28F0822D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542D3D4-5A1E-309D-0D65-9F2AB46297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D8B50-DBEB-9770-97EA-94D50AF547E0}"/>
              </a:ext>
            </a:extLst>
          </p:cNvPr>
          <p:cNvSpPr txBox="1"/>
          <p:nvPr/>
        </p:nvSpPr>
        <p:spPr>
          <a:xfrm>
            <a:off x="6428012" y="685800"/>
            <a:ext cx="5070020" cy="2616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</a:rPr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DM Serif Display</vt:lpstr>
      <vt:lpstr>Source Sans Pro</vt:lpstr>
      <vt:lpstr>Custom</vt:lpstr>
      <vt:lpstr>AI-Driven  Marketing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2025-05-07T10:04:26Z</dcterms:created>
  <dcterms:modified xsi:type="dcterms:W3CDTF">2025-05-10T07:25:36Z</dcterms:modified>
</cp:coreProperties>
</file>