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096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2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830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70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322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3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3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7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5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6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9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 anchor="t">
            <a:noAutofit/>
          </a:bodyPr>
          <a:lstStyle/>
          <a:p>
            <a:r>
              <a:rPr lang="en-US" dirty="0"/>
              <a:t>AI-Powered Product Launch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26AE-AE4A-97A5-21F5-E5ACF7E06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We’re executing a targeted, AI-driven campaign that segments our audience and delivers optimized messages through social media, email, and chatbot interactions.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final version will launch across major platforms. Real-time AI analytics will monitor user behavior and suggest updates to improve adoption and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DM Serif Display</vt:lpstr>
      <vt:lpstr>Source Sans Pro</vt:lpstr>
      <vt:lpstr>Custom</vt:lpstr>
      <vt:lpstr>AI-Powered Product Launch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2025-05-07T10:12:44Z</dcterms:created>
  <dcterms:modified xsi:type="dcterms:W3CDTF">2025-05-10T12:20:59Z</dcterms:modified>
</cp:coreProperties>
</file>