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096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24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830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70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322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43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3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79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145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54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86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49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6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381000"/>
            <a:ext cx="11176000" cy="1143000"/>
          </a:xfrm>
          <a:noFill/>
        </p:spPr>
        <p:txBody>
          <a:bodyPr anchor="t">
            <a:noAutofit/>
          </a:bodyPr>
          <a:lstStyle/>
          <a:p>
            <a:r>
              <a:rPr lang="en-US">
                <a:solidFill>
                  <a:srgbClr val="B32752"/>
                </a:solidFill>
                <a:latin typeface="DM Serif Display" pitchFamily="2" charset="0"/>
              </a:rPr>
              <a:t>AI-Powered Product Launch Plan</a:t>
            </a:r>
            <a:endParaRPr lang="en-US" dirty="0">
              <a:solidFill>
                <a:srgbClr val="B32752"/>
              </a:solidFill>
              <a:latin typeface="DM Serif Display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999" y="3816350"/>
            <a:ext cx="5397500" cy="44450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Source Sans Pro" panose="020B0503030403020204" pitchFamily="34" charset="0"/>
              </a:rPr>
              <a:t>We’re executing a targeted, AI-driven campaign that segments our audience and delivers optimized messages through social media, email, and chatbot interactions.</a:t>
            </a:r>
            <a:endParaRPr lang="en-US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6499" y="1905000"/>
            <a:ext cx="5397500" cy="44450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B32752"/>
                </a:solidFill>
                <a:latin typeface="Source Sans Pro" panose="020B0503030403020204" pitchFamily="34" charset="0"/>
              </a:rPr>
              <a:t>The final version will launch across major platforms. Real-time AI analytics will monitor user behavior and suggest updates to improve adoption and satisfaction.</a:t>
            </a:r>
            <a:endParaRPr lang="en-US" dirty="0">
              <a:solidFill>
                <a:srgbClr val="B32752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54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AI-Powered Product Launch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2025-05-07T10:12:44Z</dcterms:created>
  <dcterms:modified xsi:type="dcterms:W3CDTF">2025-05-10T12:30:02Z</dcterms:modified>
</cp:coreProperties>
</file>