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9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3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22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AI-Powered Product Launch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We’re executing a targeted, AI-driven campaign that segments our audience and delivers optimized messages through social media, email, and chatbot interactions.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final version will launch across major platforms. Real-time AI analytics will monitor user behavior and suggest updates to improve adoption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AI-Powered Product Launch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2025-05-07T10:12:44Z</dcterms:created>
  <dcterms:modified xsi:type="dcterms:W3CDTF">2025-05-10T12:31:05Z</dcterms:modified>
</cp:coreProperties>
</file>