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096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F9880A97-BB72-4C49-B020-C005FF9D43B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2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8300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8B1E16E5-E5E5-4583-9AF7-83D9607A8145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70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322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B4AC9CD-0374-4BE7-8481-7982C4A3E9D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3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53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22400DF-651A-4479-9C74-9CDA47151016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7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1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1201FEBF-D140-4633-9B70-3A503CA61AD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5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B63BE472-3891-4216-B770-F52E5366713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6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92C9618A-2189-4802-BD34-F288EF802528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9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3CA3B387-33D3-4D27-BE27-9B85ACC6AC8A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6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pos="302">
          <p15:clr>
            <a:srgbClr val="F26B43"/>
          </p15:clr>
        </p15:guide>
        <p15:guide id="10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  <a:noFill/>
        </p:spPr>
        <p:txBody>
          <a:bodyPr anchor="t">
            <a:noAutofit/>
          </a:bodyPr>
          <a:lstStyle/>
          <a:p>
            <a:r>
              <a:rPr lang="en-US">
                <a:solidFill>
                  <a:srgbClr val="5227B3"/>
                </a:solidFill>
                <a:latin typeface="DM Serif Display" pitchFamily="2" charset="0"/>
              </a:rPr>
              <a:t>AI-Powered Product Launch Plan</a:t>
            </a:r>
            <a:endParaRPr lang="en-US" dirty="0">
              <a:solidFill>
                <a:srgbClr val="5227B3"/>
              </a:solidFill>
              <a:latin typeface="DM Serif Display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26AE-AE4A-97A5-21F5-E5ACF7E06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Source Sans Pro" panose="020B0503030403020204" pitchFamily="34" charset="0"/>
              </a:rPr>
              <a:t>We’re executing a targeted, AI-driven campaign that segments our audience and delivers optimized messages through social media, email, and chatbot interactions.</a:t>
            </a:r>
            <a:endParaRPr lang="en-US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5227B3"/>
                </a:solidFill>
                <a:latin typeface="Source Sans Pro" panose="020B0503030403020204" pitchFamily="34" charset="0"/>
              </a:rPr>
              <a:t>The final version will launch across major platforms. Real-time AI analytics will monitor user behavior and suggest updates to improve adoption and satisfaction.</a:t>
            </a:r>
            <a:endParaRPr lang="en-US" dirty="0">
              <a:solidFill>
                <a:srgbClr val="5227B3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54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DM Serif Display</vt:lpstr>
      <vt:lpstr>Source Sans Pro</vt:lpstr>
      <vt:lpstr>Custom</vt:lpstr>
      <vt:lpstr>AI-Powered Product Launch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2025-05-07T10:12:44Z</dcterms:created>
  <dcterms:modified xsi:type="dcterms:W3CDTF">2025-05-10T07:26:57Z</dcterms:modified>
</cp:coreProperties>
</file>