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A7ADD-1D4D-4ADF-BA80-2AE7D28E32C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2E553-F513-4CD1-A9D0-D090AF6C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3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Overlap Check Results:
Overlapping objects were detected on this slide.
Overlap detected between 'Title 1' (Object 1) and 'Online Image Placeholder 12' (Object 2).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2E553-F513-4CD1-A9D0-D090AF6C54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1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68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F9880A97-BB72-4C49-B020-C005FF9D43B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2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3180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8B1E16E5-E5E5-4583-9AF7-83D9607A8145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18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619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B4AC9CD-0374-4BE7-8481-7982C4A3E9D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1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68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22400DF-651A-4479-9C74-9CDA47151016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6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3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1201FEBF-D140-4633-9B70-3A503CA61AD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4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B63BE472-3891-4216-B770-F52E5366713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7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92C9618A-2189-4802-BD34-F288EF802528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7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3CA3B387-33D3-4D27-BE27-9B85ACC6AC8A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894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pos="302">
          <p15:clr>
            <a:srgbClr val="F26B43"/>
          </p15:clr>
        </p15:guide>
        <p15:guide id="10" pos="73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2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1" y="6223000"/>
            <a:ext cx="2810347" cy="2988818"/>
          </a:xfrm>
          <a:noFill/>
        </p:spPr>
        <p:txBody>
          <a:bodyPr>
            <a:noAutofit/>
          </a:bodyPr>
          <a:lstStyle/>
          <a:p>
            <a:r>
              <a:rPr lang="en-US" dirty="0"/>
              <a:t>Strategies </a:t>
            </a:r>
            <a:br>
              <a:rPr lang="en-US" dirty="0"/>
            </a:br>
            <a:r>
              <a:rPr lang="en-US" dirty="0"/>
              <a:t>for AI</a:t>
            </a:r>
          </a:p>
        </p:txBody>
      </p:sp>
      <p:pic>
        <p:nvPicPr>
          <p:cNvPr id="9" name="Online Image Placeholder 12" descr="A person wearing a suit sitting on a bed drinking from a cup, with a suitcase nearby">
            <a:extLst>
              <a:ext uri="{FF2B5EF4-FFF2-40B4-BE49-F238E27FC236}">
                <a16:creationId xmlns:a16="http://schemas.microsoft.com/office/drawing/2014/main" id="{F03AA6D8-831B-8498-BA31-38792288C6A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48547" y="685800"/>
            <a:ext cx="7849485" cy="5486400"/>
          </a:xfrm>
        </p:spPr>
      </p:pic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</Words>
  <Application>Microsoft Office PowerPoint</Application>
  <PresentationFormat>와이드스크린</PresentationFormat>
  <Paragraphs>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Aptos</vt:lpstr>
      <vt:lpstr>Arial</vt:lpstr>
      <vt:lpstr>DM Serif Display</vt:lpstr>
      <vt:lpstr>Source Sans Pro</vt:lpstr>
      <vt:lpstr>Custom</vt:lpstr>
      <vt:lpstr>Strategies  for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2025-05-07T10:29:17Z</dcterms:created>
  <dcterms:modified xsi:type="dcterms:W3CDTF">2025-05-10T12:34:50Z</dcterms:modified>
</cp:coreProperties>
</file>