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C4DA-438B-4636-A8F4-526282A021A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3B1D-154D-42DC-B790-43F3A3E1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Overlap detected between text boxes and images/shapes on this slide.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93B1D-154D-42DC-B790-43F3A3E144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1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  <a:noFill/>
        </p:spPr>
        <p:txBody>
          <a:bodyPr>
            <a:noAutofit/>
          </a:bodyPr>
          <a:lstStyle/>
          <a:p>
            <a:r>
              <a:rPr lang="en-US" dirty="0"/>
              <a:t>Strategies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0" y="685800"/>
            <a:ext cx="7849485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Aptos</vt:lpstr>
      <vt:lpstr>Arial</vt:lpstr>
      <vt:lpstr>DM Serif Display</vt:lpstr>
      <vt:lpstr>Source Sans Pro</vt:lpstr>
      <vt:lpstr>Custom</vt:lpstr>
      <vt:lpstr>Strategies 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2025-05-07T10:29:17Z</dcterms:created>
  <dcterms:modified xsi:type="dcterms:W3CDTF">2025-05-10T12:36:02Z</dcterms:modified>
</cp:coreProperties>
</file>