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4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753A5-7FE0-4330-B20C-C5BD81EFFD95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A6CF7-DE44-48D9-83D3-68DD06C37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59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Overlap check performed on slide 1.
Findings: 'Title 1' (Text Box) overlaps with 'Online Image Placeholder 12' (Image Placeholder).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A6CF7-DE44-48D9-83D3-68DD06C375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85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804672"/>
            <a:ext cx="10460736" cy="3255264"/>
          </a:xfrm>
        </p:spPr>
        <p:txBody>
          <a:bodyPr anchor="b">
            <a:noAutofit/>
          </a:bodyPr>
          <a:lstStyle>
            <a:lvl1pPr algn="ctr">
              <a:defRPr sz="72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3081573" y="4526280"/>
            <a:ext cx="6028854" cy="9144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23959E-C8AF-2C32-A4AC-D79C711CACEF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91AA11-ABBF-BFA0-AACD-5E0262702116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CB6BE39-5971-4916-1DD7-91D7C3F31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CD84773-7D11-C9D4-A19C-4265A176E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68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E0AD4BE-B150-7C27-72CC-9AAE5D78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0AFDFBEE-19C9-1F3E-D9C5-CE7C9A3CDE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7520" y="2651758"/>
            <a:ext cx="10515601" cy="34667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94F3BC-3534-81A8-CF89-6C667BDFE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AD02BD2-09CD-274D-9F5F-AD0DCD9B1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F9880A97-BB72-4C49-B020-C005FF9D43B4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2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81" y="2167821"/>
            <a:ext cx="8783638" cy="2522359"/>
          </a:xfrm>
        </p:spPr>
        <p:txBody>
          <a:bodyPr anchor="ctr">
            <a:noAutofit/>
          </a:bodyPr>
          <a:lstStyle>
            <a:lvl1pPr algn="ctr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ACFE4-8E78-B00D-57EB-B4DF9B274276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81E591-3873-6FE4-95EB-DA604EDF9EBC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A7C9956-6C25-EB39-6997-F949957C6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8B0979-92D8-B3DF-EEC8-6ACC5604F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3180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DA40DDB-ECC4-BF05-805D-56550EB8CB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7521" y="3813681"/>
            <a:ext cx="4844142" cy="218831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347472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73152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73152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09728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585FEF-898A-BE20-0E49-7060E3A08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CAC8CAA-7BE1-C6AD-8CAA-7EF23C3F385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8B1E16E5-E5E5-4583-9AF7-83D9607A8145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18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505" y="1013460"/>
            <a:ext cx="8682990" cy="2230802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505" y="3429000"/>
            <a:ext cx="8682989" cy="2230802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619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9" y="853333"/>
            <a:ext cx="4920342" cy="5151334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C2FAC39-06DA-FEF0-2302-B02B7C1CD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244C766-4DBD-CE50-9374-1427F1FAE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0B4AC9CD-0374-4BE7-8481-7982C4A3E9D1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1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5151334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02CFA45-BBBD-162A-70AD-0B37540578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68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9154-5D3B-2CDD-4D46-FD8867EF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8" y="853333"/>
            <a:ext cx="4997631" cy="515133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24DDF44-6A4A-DA03-A8BE-598DC99E8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7F1B34D-5253-5267-DEAA-572BCF19B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222400DF-651A-4479-9C74-9CDA47151016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6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3939646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4F555129-A180-DABF-24A6-1FBDA958D7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5029200"/>
            <a:ext cx="4844143" cy="116976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E309519-3E22-556C-E01C-12137A86C9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93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67DDB1-50BA-053F-5044-13CD972E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F5E438-B3C9-C45F-E900-E6E1E3E8DB1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13681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9656" y="850392"/>
            <a:ext cx="4844144" cy="54041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9B0408-F353-B756-0CA4-644E881D1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520D91-492B-A641-A848-BEB3248265F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1201FEBF-D140-4633-9B70-3A503CA61AD4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D9AFCA-1D1A-D583-A3C7-F086816A2315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606A35E-DBB6-E5DF-F837-92E894DD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899541C-E35F-E909-EAA3-7931F9A15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B7DBB6-A2E9-1B6C-7928-330959C462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D560E12-0714-B7BE-9ED4-842720026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4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0033C0F-A5E1-BC81-421E-44E417A29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EBBC30C-0776-B059-2CBB-EE2982ECB7D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B63BE472-3891-4216-B770-F52E53667131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7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E7B972-F1A2-D06A-182F-39D29608A6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7521" y="3880757"/>
            <a:ext cx="4844142" cy="21231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6484A33-80F1-829D-3F76-3176D5B8D5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9658" y="850392"/>
            <a:ext cx="4844142" cy="51535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3E568F1-97D8-9686-E47A-F520BE6B1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74116E6-D006-0D1F-861D-2B50A4E1D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92C9618A-2189-4802-BD34-F288EF802528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7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3CA3B387-33D3-4D27-BE27-9B85ACC6AC8A}" type="datetime1">
              <a:rPr lang="en-US" smtClean="0"/>
              <a:t>5/10/2025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608E0E-05B9-F221-80C3-04CA4E4ABA35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2231DE-625E-E718-1111-43464C19E14D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C307328-46EA-E83E-5BCB-1C57369D3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603F6C5-78F9-FA16-B62C-389A70997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894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574">
          <p15:clr>
            <a:srgbClr val="F26B43"/>
          </p15:clr>
        </p15:guide>
        <p15:guide id="3" pos="7106">
          <p15:clr>
            <a:srgbClr val="F26B43"/>
          </p15:clr>
        </p15:guide>
        <p15:guide id="4" orient="horz" pos="3748">
          <p15:clr>
            <a:srgbClr val="F26B43"/>
          </p15:clr>
        </p15:guide>
        <p15:guide id="5" pos="4407">
          <p15:clr>
            <a:srgbClr val="F26B43"/>
          </p15:clr>
        </p15:guide>
        <p15:guide id="6" pos="3273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  <p15:guide id="9" pos="302">
          <p15:clr>
            <a:srgbClr val="F26B43"/>
          </p15:clr>
        </p15:guide>
        <p15:guide id="10" pos="73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27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5151334"/>
          </a:xfrm>
          <a:noFill/>
        </p:spPr>
        <p:txBody>
          <a:bodyPr>
            <a:noAutofit/>
          </a:bodyPr>
          <a:lstStyle/>
          <a:p>
            <a:r>
              <a:rPr lang="en-US" dirty="0"/>
              <a:t>Strategies </a:t>
            </a:r>
            <a:br>
              <a:rPr lang="en-US" dirty="0"/>
            </a:br>
            <a:r>
              <a:rPr lang="en-US" dirty="0"/>
              <a:t>for AI</a:t>
            </a:r>
          </a:p>
        </p:txBody>
      </p:sp>
      <p:pic>
        <p:nvPicPr>
          <p:cNvPr id="9" name="Online Image Placeholder 12" descr="A person wearing a suit sitting on a bed drinking from a cup, with a suitcase nearby">
            <a:extLst>
              <a:ext uri="{FF2B5EF4-FFF2-40B4-BE49-F238E27FC236}">
                <a16:creationId xmlns:a16="http://schemas.microsoft.com/office/drawing/2014/main" id="{F03AA6D8-831B-8498-BA31-38792288C6A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5000" y="685800"/>
            <a:ext cx="7849485" cy="5486400"/>
          </a:xfrm>
        </p:spPr>
      </p:pic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69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E69F9A"/>
      </a:accent1>
      <a:accent2>
        <a:srgbClr val="C38C44"/>
      </a:accent2>
      <a:accent3>
        <a:srgbClr val="B32752"/>
      </a:accent3>
      <a:accent4>
        <a:srgbClr val="F5BF77"/>
      </a:accent4>
      <a:accent5>
        <a:srgbClr val="BDBB78"/>
      </a:accent5>
      <a:accent6>
        <a:srgbClr val="9FCDC6"/>
      </a:accent6>
      <a:hlink>
        <a:srgbClr val="F7B615"/>
      </a:hlink>
      <a:folHlink>
        <a:srgbClr val="704404"/>
      </a:folHlink>
    </a:clrScheme>
    <a:fontScheme name="Custom 190">
      <a:majorFont>
        <a:latin typeface="DM Serif Display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M88997677_win32_LW_V2" id="{A337E98B-B78A-4478-A7B4-5BC118FBE473}" vid="{BFD76E1B-16BC-4706-8DD0-46BF66D357C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와이드스크린</PresentationFormat>
  <Paragraphs>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Aptos</vt:lpstr>
      <vt:lpstr>Arial</vt:lpstr>
      <vt:lpstr>DM Serif Display</vt:lpstr>
      <vt:lpstr>Source Sans Pro</vt:lpstr>
      <vt:lpstr>Custom</vt:lpstr>
      <vt:lpstr>Strategies  for 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2</cp:revision>
  <dcterms:created xsi:type="dcterms:W3CDTF">2025-05-07T10:29:17Z</dcterms:created>
  <dcterms:modified xsi:type="dcterms:W3CDTF">2025-05-10T12:36:49Z</dcterms:modified>
</cp:coreProperties>
</file>