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3334"/>
            <a:ext cx="2810383" cy="1905000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8547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2025-05-10T12:37:54Z</dcterms:modified>
</cp:coreProperties>
</file>