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28DFD-9B1A-44CF-B49C-7326D28768E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EE68-3813-4215-9D1F-D2EF19E7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Overlap detected:
- 'Title 1' (Object 1) and 'Online Image Placeholder 12' (Object 2)
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EE68-3813-4215-9D1F-D2EF19E71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4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6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8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1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1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9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  <a:noFill/>
        </p:spPr>
        <p:txBody>
          <a:bodyPr>
            <a:noAutofit/>
          </a:bodyPr>
          <a:lstStyle/>
          <a:p>
            <a:r>
              <a:rPr lang="en-US" dirty="0"/>
              <a:t>Strategies </a:t>
            </a:r>
            <a:br>
              <a:rPr lang="en-US" dirty="0"/>
            </a:br>
            <a:r>
              <a:rPr lang="en-US" dirty="0"/>
              <a:t>for AI</a:t>
            </a:r>
          </a:p>
        </p:txBody>
      </p:sp>
      <p:pic>
        <p:nvPicPr>
          <p:cNvPr id="9" name="Online Image Placeholder 12" descr="A person wearing a suit sitting on a bed drinking from a cup, with a suitcase nearby">
            <a:extLst>
              <a:ext uri="{FF2B5EF4-FFF2-40B4-BE49-F238E27FC236}">
                <a16:creationId xmlns:a16="http://schemas.microsoft.com/office/drawing/2014/main" id="{F03AA6D8-831B-8498-BA31-38792288C6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9361" y="853334"/>
            <a:ext cx="6223260" cy="4349750"/>
          </a:xfr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와이드스크린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Aptos</vt:lpstr>
      <vt:lpstr>Arial</vt:lpstr>
      <vt:lpstr>DM Serif Display</vt:lpstr>
      <vt:lpstr>Source Sans Pro</vt:lpstr>
      <vt:lpstr>Custom</vt:lpstr>
      <vt:lpstr>Strategies  for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2025-05-07T10:29:17Z</dcterms:created>
  <dcterms:modified xsi:type="dcterms:W3CDTF">2025-05-10T07:28:37Z</dcterms:modified>
</cp:coreProperties>
</file>