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84091" autoAdjust="0"/>
  </p:normalViewPr>
  <p:slideViewPr>
    <p:cSldViewPr snapToGrid="0">
      <p:cViewPr varScale="1">
        <p:scale>
          <a:sx n="61" d="100"/>
          <a:sy n="61" d="100"/>
        </p:scale>
        <p:origin x="408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fkGroteskNeue"/>
              </a:rPr>
              <a:t>- Seoul launches initiative to reduce plastic waste by 50% in 5 years.
- Plan includes banning single-use plastics in public institutions.
- Promoting reusable containers at markets/shopping centers.
- Installing more recycling bins in public areas.
- Launching educational campaign on plastic pollution impact.
- Aims to encourage sustainable habits and make Seoul cleaner/greener.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와이드스크린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fkGroteskNeue</vt:lpstr>
      <vt:lpstr>Arial</vt:lpstr>
      <vt:lpstr>Avenir Next LT Pro Light</vt:lpstr>
      <vt:lpstr>Calibri</vt:lpstr>
      <vt:lpstr>Posterama</vt:lpstr>
      <vt:lpstr>Custom</vt:lpstr>
      <vt:lpstr>Dynamic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2025-05-10T08:20:53Z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