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4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 autoAdjust="0"/>
    <p:restoredTop sz="84091" autoAdjust="0"/>
  </p:normalViewPr>
  <p:slideViewPr>
    <p:cSldViewPr snapToGrid="0">
      <p:cViewPr varScale="1">
        <p:scale>
          <a:sx n="61" d="100"/>
          <a:sy n="61" d="100"/>
        </p:scale>
        <p:origin x="408" y="6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effectLst/>
                <a:latin typeface="fkGroteskNeue"/>
              </a:rPr>
              <a:t>• Seoul launches initiative to reduce plastic waste by 50% in 5 years</a:t>
            </a:r>
          </a:p>
          <a:p>
            <a:r>
              <a:rPr lang="en-US" b="0" i="0">
                <a:effectLst/>
                <a:latin typeface="fkGroteskNeue"/>
              </a:rPr>
              <a:t>• Plan includes banning single-use plastics in public institutions</a:t>
            </a:r>
          </a:p>
          <a:p>
            <a:r>
              <a:rPr lang="en-US" b="0" i="0">
                <a:effectLst/>
                <a:latin typeface="fkGroteskNeue"/>
              </a:rPr>
              <a:t>• Promote reusable containers at markets and shopping centers</a:t>
            </a:r>
          </a:p>
          <a:p>
            <a:r>
              <a:rPr lang="en-US" b="0" i="0">
                <a:effectLst/>
                <a:latin typeface="fkGroteskNeue"/>
              </a:rPr>
              <a:t>• Install more recycling bins in public areas</a:t>
            </a:r>
          </a:p>
          <a:p>
            <a:r>
              <a:rPr lang="en-US" b="0" i="0">
                <a:effectLst/>
                <a:latin typeface="fkGroteskNeue"/>
              </a:rPr>
              <a:t>• Launch educational campaign on plastic pollution impact</a:t>
            </a:r>
          </a:p>
          <a:p>
            <a:r>
              <a:rPr lang="en-US" b="0" i="0">
                <a:effectLst/>
                <a:latin typeface="fkGroteskNeue"/>
              </a:rPr>
              <a:t>• Aims to encourage sustainable habits and make Seoul cleaner/greener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Dynamic delivery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26920"/>
            <a:ext cx="3017520" cy="3901758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0F79245D-314F-2B78-AB57-5196A89AD1B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76570550"/>
              </p:ext>
            </p:extLst>
          </p:nvPr>
        </p:nvGraphicFramePr>
        <p:xfrm>
          <a:off x="4525963" y="2027238"/>
          <a:ext cx="6721643" cy="38861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968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3658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91983">
                <a:tc>
                  <a:txBody>
                    <a:bodyPr/>
                    <a:lstStyle/>
                    <a:p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66900">
                <a:tc>
                  <a:txBody>
                    <a:bodyPr/>
                    <a:lstStyle/>
                    <a:p>
                      <a:r>
                        <a:rPr lang="en-US" sz="180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3F812E-DDE9-40A9-A0BA-64D56AFBFEB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D01540B-037D-4E23-AFCA-FDDA3CCE1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D714C4-5FE2-48FA-A21E-ED0E7AD4118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</Words>
  <Application>Microsoft Office PowerPoint</Application>
  <PresentationFormat>와이드스크린</PresentationFormat>
  <Paragraphs>35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fkGroteskNeue</vt:lpstr>
      <vt:lpstr>Arial</vt:lpstr>
      <vt:lpstr>Avenir Next LT Pro Light</vt:lpstr>
      <vt:lpstr>Calibri</vt:lpstr>
      <vt:lpstr>Posterama</vt:lpstr>
      <vt:lpstr>Custom</vt:lpstr>
      <vt:lpstr>Dynamic delivery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3</cp:revision>
  <dcterms:created xsi:type="dcterms:W3CDTF">2023-12-19T17:34:13Z</dcterms:created>
  <dcterms:modified xsi:type="dcterms:W3CDTF">2025-05-10T08:26:34Z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