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163</Words>
  <Application>Microsoft Office PowerPoint</Application>
  <PresentationFormat>와이드스크린</PresentationFormat>
  <Paragraphs>30</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